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48" r:id="rId22"/>
    <p:sldMasterId id="2147483962" r:id="rId23"/>
  </p:sldMasterIdLst>
  <p:notesMasterIdLst>
    <p:notesMasterId r:id="rId36"/>
  </p:notesMasterIdLst>
  <p:sldIdLst>
    <p:sldId id="256" r:id="rId24"/>
    <p:sldId id="257" r:id="rId25"/>
    <p:sldId id="258" r:id="rId26"/>
    <p:sldId id="276" r:id="rId27"/>
    <p:sldId id="259" r:id="rId28"/>
    <p:sldId id="260" r:id="rId29"/>
    <p:sldId id="261" r:id="rId30"/>
    <p:sldId id="272" r:id="rId31"/>
    <p:sldId id="271" r:id="rId32"/>
    <p:sldId id="273" r:id="rId33"/>
    <p:sldId id="275" r:id="rId34"/>
    <p:sldId id="274" r:id="rId35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37"/>
    </p:embeddedFont>
    <p:embeddedFont>
      <p:font typeface="Constantia" panose="02030602050306030303" pitchFamily="18" charset="0"/>
      <p:regular r:id="rId38"/>
      <p:bold r:id="rId39"/>
      <p:italic r:id="rId40"/>
      <p:boldItalic r:id="rId41"/>
    </p:embeddedFont>
    <p:embeddedFont>
      <p:font typeface="Papyrus" panose="03070502060502030205" pitchFamily="66" charset="0"/>
      <p:regular r:id="rId42"/>
    </p:embeddedFont>
    <p:embeddedFont>
      <p:font typeface="ＭＳ Ｐゴシック" panose="020B0600070205080204" pitchFamily="34" charset="-128"/>
      <p:regular r:id="rId43"/>
    </p:embeddedFont>
    <p:embeddedFont>
      <p:font typeface="Aharoni" panose="02010803020104030203" pitchFamily="2" charset="-79"/>
      <p:bold r:id="rId44"/>
    </p:embeddedFont>
    <p:embeddedFont>
      <p:font typeface="Constantia Bold" panose="02030702060306030303" pitchFamily="18" charset="0"/>
      <p:bold r:id="rId45"/>
    </p:embeddedFont>
    <p:embeddedFont>
      <p:font typeface="Berlin Sans FB Demi" panose="020E0802020502020306" pitchFamily="34" charset="0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64" autoAdjust="0"/>
  </p:normalViewPr>
  <p:slideViewPr>
    <p:cSldViewPr>
      <p:cViewPr varScale="1">
        <p:scale>
          <a:sx n="60" d="100"/>
          <a:sy n="6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6C5AD-68FB-4FDB-8318-8453E4ED55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DEE41F-4FEB-4BD4-9A6D-BBF0C28D896B}">
      <dgm:prSet phldrT="[Text]"/>
      <dgm:spPr>
        <a:ln>
          <a:solidFill>
            <a:schemeClr val="accent2">
              <a:lumMod val="60000"/>
              <a:lumOff val="40000"/>
            </a:schemeClr>
          </a:solidFill>
        </a:ln>
        <a:effectLst>
          <a:glow rad="127000">
            <a:schemeClr val="accent5"/>
          </a:glow>
        </a:effectLst>
      </dgm:spPr>
      <dgm:t>
        <a:bodyPr/>
        <a:lstStyle/>
        <a:p>
          <a:r>
            <a:rPr lang="en-US" dirty="0" smtClean="0"/>
            <a:t>Born Of Water &amp; Spirit</a:t>
          </a:r>
          <a:endParaRPr lang="en-US" dirty="0"/>
        </a:p>
      </dgm:t>
    </dgm:pt>
    <dgm:pt modelId="{7B8E5F22-B70D-4823-B5CD-1160E6E4E0EA}" type="parTrans" cxnId="{92F3BAB7-E356-4120-8AAD-AA2D4CE096A8}">
      <dgm:prSet/>
      <dgm:spPr/>
      <dgm:t>
        <a:bodyPr/>
        <a:lstStyle/>
        <a:p>
          <a:endParaRPr lang="en-US"/>
        </a:p>
      </dgm:t>
    </dgm:pt>
    <dgm:pt modelId="{8F0183B1-5EDF-4E29-9043-E6CD0F318185}" type="sibTrans" cxnId="{92F3BAB7-E356-4120-8AAD-AA2D4CE096A8}">
      <dgm:prSet/>
      <dgm:spPr/>
      <dgm:t>
        <a:bodyPr/>
        <a:lstStyle/>
        <a:p>
          <a:endParaRPr lang="en-US"/>
        </a:p>
      </dgm:t>
    </dgm:pt>
    <dgm:pt modelId="{AD7B2A3E-1B59-4C3F-907D-099A18891CD0}">
      <dgm:prSet phldrT="[Text]"/>
      <dgm:spPr>
        <a:ln>
          <a:solidFill>
            <a:schemeClr val="accent2">
              <a:lumMod val="60000"/>
              <a:lumOff val="40000"/>
            </a:schemeClr>
          </a:solidFill>
        </a:ln>
        <a:effectLst>
          <a:glow rad="127000">
            <a:schemeClr val="accent3">
              <a:lumMod val="75000"/>
            </a:schemeClr>
          </a:glow>
        </a:effectLst>
      </dgm:spPr>
      <dgm:t>
        <a:bodyPr/>
        <a:lstStyle/>
        <a:p>
          <a:r>
            <a:rPr lang="en-US" dirty="0" smtClean="0"/>
            <a:t>By One Spirit Baptized</a:t>
          </a:r>
          <a:endParaRPr lang="en-US" dirty="0"/>
        </a:p>
      </dgm:t>
    </dgm:pt>
    <dgm:pt modelId="{DA370DF8-7871-4CB5-B34A-F8A7BA7D005B}" type="parTrans" cxnId="{B5BA7281-0711-4405-A87A-068727835CAD}">
      <dgm:prSet/>
      <dgm:spPr/>
      <dgm:t>
        <a:bodyPr/>
        <a:lstStyle/>
        <a:p>
          <a:endParaRPr lang="en-US"/>
        </a:p>
      </dgm:t>
    </dgm:pt>
    <dgm:pt modelId="{00243AE6-E164-4283-901D-E5A6DE1F2026}" type="sibTrans" cxnId="{B5BA7281-0711-4405-A87A-068727835CAD}">
      <dgm:prSet/>
      <dgm:spPr/>
      <dgm:t>
        <a:bodyPr/>
        <a:lstStyle/>
        <a:p>
          <a:endParaRPr lang="en-US"/>
        </a:p>
      </dgm:t>
    </dgm:pt>
    <dgm:pt modelId="{063E887E-3222-46CE-9A39-73587A808C80}">
      <dgm:prSet phldrT="[Text]"/>
      <dgm:spPr>
        <a:ln>
          <a:solidFill>
            <a:schemeClr val="accent2">
              <a:lumMod val="60000"/>
              <a:lumOff val="40000"/>
            </a:schemeClr>
          </a:solidFill>
        </a:ln>
        <a:effectLst>
          <a:glow rad="127000">
            <a:schemeClr val="accent3">
              <a:lumMod val="75000"/>
            </a:schemeClr>
          </a:glow>
        </a:effectLst>
      </dgm:spPr>
      <dgm:t>
        <a:bodyPr/>
        <a:lstStyle/>
        <a:p>
          <a:r>
            <a:rPr lang="en-US" dirty="0" smtClean="0"/>
            <a:t>Washing Of Reg./Renewing of </a:t>
          </a:r>
          <a:r>
            <a:rPr lang="en-US" dirty="0" err="1" smtClean="0"/>
            <a:t>H.S</a:t>
          </a:r>
          <a:r>
            <a:rPr lang="en-US" dirty="0" smtClean="0"/>
            <a:t>.</a:t>
          </a:r>
          <a:endParaRPr lang="en-US" dirty="0"/>
        </a:p>
      </dgm:t>
    </dgm:pt>
    <dgm:pt modelId="{62DE75D5-C513-47D7-898B-9AB741054FE1}" type="parTrans" cxnId="{1FEAC27E-27AE-4E6F-99B2-9352D050AA68}">
      <dgm:prSet/>
      <dgm:spPr/>
      <dgm:t>
        <a:bodyPr/>
        <a:lstStyle/>
        <a:p>
          <a:endParaRPr lang="en-US"/>
        </a:p>
      </dgm:t>
    </dgm:pt>
    <dgm:pt modelId="{3697FF39-AB45-469A-8832-7F452D1FE4BC}" type="sibTrans" cxnId="{1FEAC27E-27AE-4E6F-99B2-9352D050AA68}">
      <dgm:prSet/>
      <dgm:spPr/>
      <dgm:t>
        <a:bodyPr/>
        <a:lstStyle/>
        <a:p>
          <a:endParaRPr lang="en-US"/>
        </a:p>
      </dgm:t>
    </dgm:pt>
    <dgm:pt modelId="{A9E532E9-EB7C-41F8-97E8-8D6F587642F5}">
      <dgm:prSet phldrT="[Text]"/>
      <dgm:spPr/>
      <dgm:t>
        <a:bodyPr/>
        <a:lstStyle/>
        <a:p>
          <a:r>
            <a:rPr lang="en-US" dirty="0" smtClean="0"/>
            <a:t>Kingdom of God – John 3:5</a:t>
          </a:r>
          <a:endParaRPr lang="en-US" dirty="0"/>
        </a:p>
      </dgm:t>
    </dgm:pt>
    <dgm:pt modelId="{BC2D6CCD-B6BC-41FD-B8B7-AAFCDAFB5787}" type="parTrans" cxnId="{00DB45CA-6BBC-4057-A4EC-71DB9D0F7A95}">
      <dgm:prSet/>
      <dgm:spPr/>
      <dgm:t>
        <a:bodyPr/>
        <a:lstStyle/>
        <a:p>
          <a:endParaRPr lang="en-US"/>
        </a:p>
      </dgm:t>
    </dgm:pt>
    <dgm:pt modelId="{CE197A34-D4E1-4114-B2AB-942DFAABD531}" type="sibTrans" cxnId="{00DB45CA-6BBC-4057-A4EC-71DB9D0F7A95}">
      <dgm:prSet/>
      <dgm:spPr/>
      <dgm:t>
        <a:bodyPr/>
        <a:lstStyle/>
        <a:p>
          <a:endParaRPr lang="en-US"/>
        </a:p>
      </dgm:t>
    </dgm:pt>
    <dgm:pt modelId="{27D7147A-5D92-45F5-BEBF-365E53034BF7}">
      <dgm:prSet phldrT="[Text]"/>
      <dgm:spPr/>
      <dgm:t>
        <a:bodyPr/>
        <a:lstStyle/>
        <a:p>
          <a:r>
            <a:rPr lang="en-US" dirty="0" smtClean="0"/>
            <a:t>One Body – 1 Corinthians 12:13</a:t>
          </a:r>
          <a:endParaRPr lang="en-US" dirty="0"/>
        </a:p>
      </dgm:t>
    </dgm:pt>
    <dgm:pt modelId="{065BFD2E-D475-4BAB-BA26-CF108780FCCF}" type="parTrans" cxnId="{2096BECE-7965-4122-88F3-A9E74AB17659}">
      <dgm:prSet/>
      <dgm:spPr/>
      <dgm:t>
        <a:bodyPr/>
        <a:lstStyle/>
        <a:p>
          <a:endParaRPr lang="en-US"/>
        </a:p>
      </dgm:t>
    </dgm:pt>
    <dgm:pt modelId="{4857A45B-5C89-4E77-93E3-0BCDABCD0969}" type="sibTrans" cxnId="{2096BECE-7965-4122-88F3-A9E74AB17659}">
      <dgm:prSet/>
      <dgm:spPr/>
      <dgm:t>
        <a:bodyPr/>
        <a:lstStyle/>
        <a:p>
          <a:endParaRPr lang="en-US"/>
        </a:p>
      </dgm:t>
    </dgm:pt>
    <dgm:pt modelId="{0E5FEDC2-CC24-4140-9E2C-B5F199A623C0}">
      <dgm:prSet phldrT="[Text]"/>
      <dgm:spPr/>
      <dgm:t>
        <a:bodyPr/>
        <a:lstStyle/>
        <a:p>
          <a:r>
            <a:rPr lang="en-US" dirty="0" smtClean="0"/>
            <a:t>Saved by Mercy – Titus 3:5</a:t>
          </a:r>
          <a:endParaRPr lang="en-US" dirty="0"/>
        </a:p>
      </dgm:t>
    </dgm:pt>
    <dgm:pt modelId="{0494C55C-4685-481F-98C6-CF2078EEAF88}" type="parTrans" cxnId="{694964DA-44D3-4CBA-B79B-BBAC8F0340FF}">
      <dgm:prSet/>
      <dgm:spPr/>
      <dgm:t>
        <a:bodyPr/>
        <a:lstStyle/>
        <a:p>
          <a:endParaRPr lang="en-US"/>
        </a:p>
      </dgm:t>
    </dgm:pt>
    <dgm:pt modelId="{3C63274C-5B15-46B4-8E3D-12C42F41BB6D}" type="sibTrans" cxnId="{694964DA-44D3-4CBA-B79B-BBAC8F0340FF}">
      <dgm:prSet/>
      <dgm:spPr/>
      <dgm:t>
        <a:bodyPr/>
        <a:lstStyle/>
        <a:p>
          <a:endParaRPr lang="en-US"/>
        </a:p>
      </dgm:t>
    </dgm:pt>
    <dgm:pt modelId="{FF08AC79-4072-4179-B1B4-CE5947A46BA4}">
      <dgm:prSet phldrT="[Text]"/>
      <dgm:spPr>
        <a:ln>
          <a:solidFill>
            <a:schemeClr val="accent2">
              <a:lumMod val="60000"/>
              <a:lumOff val="40000"/>
            </a:schemeClr>
          </a:solidFill>
        </a:ln>
        <a:effectLst>
          <a:glow rad="127000">
            <a:schemeClr val="accent3">
              <a:lumMod val="75000"/>
            </a:schemeClr>
          </a:glow>
        </a:effectLst>
      </dgm:spPr>
      <dgm:t>
        <a:bodyPr/>
        <a:lstStyle/>
        <a:p>
          <a:r>
            <a:rPr lang="en-US" dirty="0" smtClean="0"/>
            <a:t>Washing of Water by Word</a:t>
          </a:r>
          <a:endParaRPr lang="en-US" dirty="0"/>
        </a:p>
      </dgm:t>
    </dgm:pt>
    <dgm:pt modelId="{F614C710-B174-4FA0-B148-FE37B4C2C5F6}" type="parTrans" cxnId="{549F6A9C-84FE-4E70-9E6E-69C7CA7E9B70}">
      <dgm:prSet/>
      <dgm:spPr/>
      <dgm:t>
        <a:bodyPr/>
        <a:lstStyle/>
        <a:p>
          <a:endParaRPr lang="en-US"/>
        </a:p>
      </dgm:t>
    </dgm:pt>
    <dgm:pt modelId="{B44D33E5-C352-4052-AC4B-A4DFC341B747}" type="sibTrans" cxnId="{549F6A9C-84FE-4E70-9E6E-69C7CA7E9B70}">
      <dgm:prSet/>
      <dgm:spPr/>
      <dgm:t>
        <a:bodyPr/>
        <a:lstStyle/>
        <a:p>
          <a:endParaRPr lang="en-US"/>
        </a:p>
      </dgm:t>
    </dgm:pt>
    <dgm:pt modelId="{1D151E96-BB50-45D4-9A8D-EE592CC1B58C}">
      <dgm:prSet phldrT="[Text]"/>
      <dgm:spPr/>
      <dgm:t>
        <a:bodyPr/>
        <a:lstStyle/>
        <a:p>
          <a:r>
            <a:rPr lang="en-US" dirty="0" smtClean="0"/>
            <a:t>Cleansed – Ephesians 5:26</a:t>
          </a:r>
          <a:endParaRPr lang="en-US" dirty="0"/>
        </a:p>
      </dgm:t>
    </dgm:pt>
    <dgm:pt modelId="{3C2ED2B9-CAF0-4A61-A6D1-92D344D0E0BE}" type="parTrans" cxnId="{AF62C1DD-ABFD-42C3-AFF0-7B12BF38E2F7}">
      <dgm:prSet/>
      <dgm:spPr/>
      <dgm:t>
        <a:bodyPr/>
        <a:lstStyle/>
        <a:p>
          <a:endParaRPr lang="en-US"/>
        </a:p>
      </dgm:t>
    </dgm:pt>
    <dgm:pt modelId="{09220F4E-69C7-4772-9295-830B0D126866}" type="sibTrans" cxnId="{AF62C1DD-ABFD-42C3-AFF0-7B12BF38E2F7}">
      <dgm:prSet/>
      <dgm:spPr/>
      <dgm:t>
        <a:bodyPr/>
        <a:lstStyle/>
        <a:p>
          <a:endParaRPr lang="en-US"/>
        </a:p>
      </dgm:t>
    </dgm:pt>
    <dgm:pt modelId="{C181FECD-C915-4AEC-8755-DEBD89375ADA}" type="pres">
      <dgm:prSet presAssocID="{40E6C5AD-68FB-4FDB-8318-8453E4ED55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DA882-B75E-457B-8922-5C4C1AB5C7CE}" type="pres">
      <dgm:prSet presAssocID="{DBDEE41F-4FEB-4BD4-9A6D-BBF0C28D896B}" presName="parentLin" presStyleCnt="0"/>
      <dgm:spPr/>
    </dgm:pt>
    <dgm:pt modelId="{131E58D5-093E-4942-860F-2CEF436E6C73}" type="pres">
      <dgm:prSet presAssocID="{DBDEE41F-4FEB-4BD4-9A6D-BBF0C28D896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78E5889-8550-41AB-B3B1-C8F32B77D528}" type="pres">
      <dgm:prSet presAssocID="{DBDEE41F-4FEB-4BD4-9A6D-BBF0C28D896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A4D6A-D93B-4682-9CBC-F8BD40D79677}" type="pres">
      <dgm:prSet presAssocID="{DBDEE41F-4FEB-4BD4-9A6D-BBF0C28D896B}" presName="negativeSpace" presStyleCnt="0"/>
      <dgm:spPr/>
    </dgm:pt>
    <dgm:pt modelId="{E6394DCF-3AD6-46DF-BA5C-B379C91F5EEC}" type="pres">
      <dgm:prSet presAssocID="{DBDEE41F-4FEB-4BD4-9A6D-BBF0C28D896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34B33-8835-4621-A0A6-1E305806DF3C}" type="pres">
      <dgm:prSet presAssocID="{8F0183B1-5EDF-4E29-9043-E6CD0F318185}" presName="spaceBetweenRectangles" presStyleCnt="0"/>
      <dgm:spPr/>
    </dgm:pt>
    <dgm:pt modelId="{2FB349CF-4F53-4584-B060-77D603F44CE4}" type="pres">
      <dgm:prSet presAssocID="{AD7B2A3E-1B59-4C3F-907D-099A18891CD0}" presName="parentLin" presStyleCnt="0"/>
      <dgm:spPr/>
    </dgm:pt>
    <dgm:pt modelId="{A8D7D3C5-A83C-405A-8EE8-09F31EAAD541}" type="pres">
      <dgm:prSet presAssocID="{AD7B2A3E-1B59-4C3F-907D-099A18891CD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C59AE2D-1020-4B32-909C-648193B64979}" type="pres">
      <dgm:prSet presAssocID="{AD7B2A3E-1B59-4C3F-907D-099A18891CD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A39E6-7EA9-46CD-B47A-64F85B391D9D}" type="pres">
      <dgm:prSet presAssocID="{AD7B2A3E-1B59-4C3F-907D-099A18891CD0}" presName="negativeSpace" presStyleCnt="0"/>
      <dgm:spPr/>
    </dgm:pt>
    <dgm:pt modelId="{6908B117-B255-4A36-9CB7-3ECE226BC7CC}" type="pres">
      <dgm:prSet presAssocID="{AD7B2A3E-1B59-4C3F-907D-099A18891CD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00C87-84BD-4AD4-86ED-D3F8C5AE95AA}" type="pres">
      <dgm:prSet presAssocID="{00243AE6-E164-4283-901D-E5A6DE1F2026}" presName="spaceBetweenRectangles" presStyleCnt="0"/>
      <dgm:spPr/>
    </dgm:pt>
    <dgm:pt modelId="{E7B1B4D2-9E02-4EDE-98A4-FF09B29F9FE5}" type="pres">
      <dgm:prSet presAssocID="{063E887E-3222-46CE-9A39-73587A808C80}" presName="parentLin" presStyleCnt="0"/>
      <dgm:spPr/>
    </dgm:pt>
    <dgm:pt modelId="{FB282B62-E2CC-4DCD-B26E-FEB09E896684}" type="pres">
      <dgm:prSet presAssocID="{063E887E-3222-46CE-9A39-73587A808C8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032EC9D-AF1B-4753-9A4A-48021BF51A25}" type="pres">
      <dgm:prSet presAssocID="{063E887E-3222-46CE-9A39-73587A808C8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E4C5A-C4E9-466B-BF9C-EB5E57D07B06}" type="pres">
      <dgm:prSet presAssocID="{063E887E-3222-46CE-9A39-73587A808C80}" presName="negativeSpace" presStyleCnt="0"/>
      <dgm:spPr/>
    </dgm:pt>
    <dgm:pt modelId="{DABC673F-BC92-495F-AC8A-985744DBE4F2}" type="pres">
      <dgm:prSet presAssocID="{063E887E-3222-46CE-9A39-73587A808C8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230A0-4B86-4ACF-AD9A-8062B9FB69A4}" type="pres">
      <dgm:prSet presAssocID="{3697FF39-AB45-469A-8832-7F452D1FE4BC}" presName="spaceBetweenRectangles" presStyleCnt="0"/>
      <dgm:spPr/>
    </dgm:pt>
    <dgm:pt modelId="{72B75849-CFD4-4179-8CE5-E47BA53ACDF6}" type="pres">
      <dgm:prSet presAssocID="{FF08AC79-4072-4179-B1B4-CE5947A46BA4}" presName="parentLin" presStyleCnt="0"/>
      <dgm:spPr/>
    </dgm:pt>
    <dgm:pt modelId="{03DAFCDD-2706-4C76-AF74-8EF236B1A7FF}" type="pres">
      <dgm:prSet presAssocID="{FF08AC79-4072-4179-B1B4-CE5947A46BA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5ECB01C-6FC5-476A-A6BF-58D56545F3C9}" type="pres">
      <dgm:prSet presAssocID="{FF08AC79-4072-4179-B1B4-CE5947A46BA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559DF-3A15-48EC-B0A1-14FD0EF756E5}" type="pres">
      <dgm:prSet presAssocID="{FF08AC79-4072-4179-B1B4-CE5947A46BA4}" presName="negativeSpace" presStyleCnt="0"/>
      <dgm:spPr/>
    </dgm:pt>
    <dgm:pt modelId="{DA14640B-45C2-4465-AAD8-DF71A86FDF14}" type="pres">
      <dgm:prSet presAssocID="{FF08AC79-4072-4179-B1B4-CE5947A46BA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3BAB7-E356-4120-8AAD-AA2D4CE096A8}" srcId="{40E6C5AD-68FB-4FDB-8318-8453E4ED5529}" destId="{DBDEE41F-4FEB-4BD4-9A6D-BBF0C28D896B}" srcOrd="0" destOrd="0" parTransId="{7B8E5F22-B70D-4823-B5CD-1160E6E4E0EA}" sibTransId="{8F0183B1-5EDF-4E29-9043-E6CD0F318185}"/>
    <dgm:cxn modelId="{4546D48C-856A-4AB9-B949-816654E51E1A}" type="presOf" srcId="{FF08AC79-4072-4179-B1B4-CE5947A46BA4}" destId="{F5ECB01C-6FC5-476A-A6BF-58D56545F3C9}" srcOrd="1" destOrd="0" presId="urn:microsoft.com/office/officeart/2005/8/layout/list1"/>
    <dgm:cxn modelId="{38EC1874-960A-4E75-AF70-DD82FFC3F334}" type="presOf" srcId="{A9E532E9-EB7C-41F8-97E8-8D6F587642F5}" destId="{E6394DCF-3AD6-46DF-BA5C-B379C91F5EEC}" srcOrd="0" destOrd="0" presId="urn:microsoft.com/office/officeart/2005/8/layout/list1"/>
    <dgm:cxn modelId="{D8BF3B39-5307-4113-81E9-1023639C916D}" type="presOf" srcId="{1D151E96-BB50-45D4-9A8D-EE592CC1B58C}" destId="{DA14640B-45C2-4465-AAD8-DF71A86FDF14}" srcOrd="0" destOrd="0" presId="urn:microsoft.com/office/officeart/2005/8/layout/list1"/>
    <dgm:cxn modelId="{205B9CD5-9BBD-4337-805D-00C4E27EDF1F}" type="presOf" srcId="{FF08AC79-4072-4179-B1B4-CE5947A46BA4}" destId="{03DAFCDD-2706-4C76-AF74-8EF236B1A7FF}" srcOrd="0" destOrd="0" presId="urn:microsoft.com/office/officeart/2005/8/layout/list1"/>
    <dgm:cxn modelId="{B5BA7281-0711-4405-A87A-068727835CAD}" srcId="{40E6C5AD-68FB-4FDB-8318-8453E4ED5529}" destId="{AD7B2A3E-1B59-4C3F-907D-099A18891CD0}" srcOrd="1" destOrd="0" parTransId="{DA370DF8-7871-4CB5-B34A-F8A7BA7D005B}" sibTransId="{00243AE6-E164-4283-901D-E5A6DE1F2026}"/>
    <dgm:cxn modelId="{7184BF03-E56E-4B27-9927-233BB3913CD5}" type="presOf" srcId="{0E5FEDC2-CC24-4140-9E2C-B5F199A623C0}" destId="{DABC673F-BC92-495F-AC8A-985744DBE4F2}" srcOrd="0" destOrd="0" presId="urn:microsoft.com/office/officeart/2005/8/layout/list1"/>
    <dgm:cxn modelId="{EF7515D8-8B00-4F80-BA47-E0837CF42E6C}" type="presOf" srcId="{AD7B2A3E-1B59-4C3F-907D-099A18891CD0}" destId="{A8D7D3C5-A83C-405A-8EE8-09F31EAAD541}" srcOrd="0" destOrd="0" presId="urn:microsoft.com/office/officeart/2005/8/layout/list1"/>
    <dgm:cxn modelId="{B5669AA9-4398-46BB-9B94-FBF81630D12A}" type="presOf" srcId="{DBDEE41F-4FEB-4BD4-9A6D-BBF0C28D896B}" destId="{131E58D5-093E-4942-860F-2CEF436E6C73}" srcOrd="0" destOrd="0" presId="urn:microsoft.com/office/officeart/2005/8/layout/list1"/>
    <dgm:cxn modelId="{0E740398-0870-4C4C-8790-FA5DA5A5AB3F}" type="presOf" srcId="{27D7147A-5D92-45F5-BEBF-365E53034BF7}" destId="{6908B117-B255-4A36-9CB7-3ECE226BC7CC}" srcOrd="0" destOrd="0" presId="urn:microsoft.com/office/officeart/2005/8/layout/list1"/>
    <dgm:cxn modelId="{DD3215D8-ED91-4313-A44E-474ED3D367BE}" type="presOf" srcId="{063E887E-3222-46CE-9A39-73587A808C80}" destId="{FB282B62-E2CC-4DCD-B26E-FEB09E896684}" srcOrd="0" destOrd="0" presId="urn:microsoft.com/office/officeart/2005/8/layout/list1"/>
    <dgm:cxn modelId="{694964DA-44D3-4CBA-B79B-BBAC8F0340FF}" srcId="{063E887E-3222-46CE-9A39-73587A808C80}" destId="{0E5FEDC2-CC24-4140-9E2C-B5F199A623C0}" srcOrd="0" destOrd="0" parTransId="{0494C55C-4685-481F-98C6-CF2078EEAF88}" sibTransId="{3C63274C-5B15-46B4-8E3D-12C42F41BB6D}"/>
    <dgm:cxn modelId="{AF62C1DD-ABFD-42C3-AFF0-7B12BF38E2F7}" srcId="{FF08AC79-4072-4179-B1B4-CE5947A46BA4}" destId="{1D151E96-BB50-45D4-9A8D-EE592CC1B58C}" srcOrd="0" destOrd="0" parTransId="{3C2ED2B9-CAF0-4A61-A6D1-92D344D0E0BE}" sibTransId="{09220F4E-69C7-4772-9295-830B0D126866}"/>
    <dgm:cxn modelId="{0D42A26E-6F14-4787-B58A-B738AA794DC3}" type="presOf" srcId="{AD7B2A3E-1B59-4C3F-907D-099A18891CD0}" destId="{DC59AE2D-1020-4B32-909C-648193B64979}" srcOrd="1" destOrd="0" presId="urn:microsoft.com/office/officeart/2005/8/layout/list1"/>
    <dgm:cxn modelId="{CD4FF01F-C6B7-4B84-9094-1A60271279AC}" type="presOf" srcId="{40E6C5AD-68FB-4FDB-8318-8453E4ED5529}" destId="{C181FECD-C915-4AEC-8755-DEBD89375ADA}" srcOrd="0" destOrd="0" presId="urn:microsoft.com/office/officeart/2005/8/layout/list1"/>
    <dgm:cxn modelId="{030B7B84-7D00-449A-8B1A-3E54AA862A1B}" type="presOf" srcId="{DBDEE41F-4FEB-4BD4-9A6D-BBF0C28D896B}" destId="{C78E5889-8550-41AB-B3B1-C8F32B77D528}" srcOrd="1" destOrd="0" presId="urn:microsoft.com/office/officeart/2005/8/layout/list1"/>
    <dgm:cxn modelId="{549F6A9C-84FE-4E70-9E6E-69C7CA7E9B70}" srcId="{40E6C5AD-68FB-4FDB-8318-8453E4ED5529}" destId="{FF08AC79-4072-4179-B1B4-CE5947A46BA4}" srcOrd="3" destOrd="0" parTransId="{F614C710-B174-4FA0-B148-FE37B4C2C5F6}" sibTransId="{B44D33E5-C352-4052-AC4B-A4DFC341B747}"/>
    <dgm:cxn modelId="{00DB45CA-6BBC-4057-A4EC-71DB9D0F7A95}" srcId="{DBDEE41F-4FEB-4BD4-9A6D-BBF0C28D896B}" destId="{A9E532E9-EB7C-41F8-97E8-8D6F587642F5}" srcOrd="0" destOrd="0" parTransId="{BC2D6CCD-B6BC-41FD-B8B7-AAFCDAFB5787}" sibTransId="{CE197A34-D4E1-4114-B2AB-942DFAABD531}"/>
    <dgm:cxn modelId="{1FEAC27E-27AE-4E6F-99B2-9352D050AA68}" srcId="{40E6C5AD-68FB-4FDB-8318-8453E4ED5529}" destId="{063E887E-3222-46CE-9A39-73587A808C80}" srcOrd="2" destOrd="0" parTransId="{62DE75D5-C513-47D7-898B-9AB741054FE1}" sibTransId="{3697FF39-AB45-469A-8832-7F452D1FE4BC}"/>
    <dgm:cxn modelId="{02A06B3C-83F3-4B33-9B1E-0366D9630024}" type="presOf" srcId="{063E887E-3222-46CE-9A39-73587A808C80}" destId="{B032EC9D-AF1B-4753-9A4A-48021BF51A25}" srcOrd="1" destOrd="0" presId="urn:microsoft.com/office/officeart/2005/8/layout/list1"/>
    <dgm:cxn modelId="{2096BECE-7965-4122-88F3-A9E74AB17659}" srcId="{AD7B2A3E-1B59-4C3F-907D-099A18891CD0}" destId="{27D7147A-5D92-45F5-BEBF-365E53034BF7}" srcOrd="0" destOrd="0" parTransId="{065BFD2E-D475-4BAB-BA26-CF108780FCCF}" sibTransId="{4857A45B-5C89-4E77-93E3-0BCDABCD0969}"/>
    <dgm:cxn modelId="{23AEF5C4-B516-4C21-AC2E-32F3E21CAD50}" type="presParOf" srcId="{C181FECD-C915-4AEC-8755-DEBD89375ADA}" destId="{D2EDA882-B75E-457B-8922-5C4C1AB5C7CE}" srcOrd="0" destOrd="0" presId="urn:microsoft.com/office/officeart/2005/8/layout/list1"/>
    <dgm:cxn modelId="{F039AE24-981A-43B2-89CE-2DE6C5354852}" type="presParOf" srcId="{D2EDA882-B75E-457B-8922-5C4C1AB5C7CE}" destId="{131E58D5-093E-4942-860F-2CEF436E6C73}" srcOrd="0" destOrd="0" presId="urn:microsoft.com/office/officeart/2005/8/layout/list1"/>
    <dgm:cxn modelId="{6DC9AE18-BB9A-4186-8B09-09967DC7E892}" type="presParOf" srcId="{D2EDA882-B75E-457B-8922-5C4C1AB5C7CE}" destId="{C78E5889-8550-41AB-B3B1-C8F32B77D528}" srcOrd="1" destOrd="0" presId="urn:microsoft.com/office/officeart/2005/8/layout/list1"/>
    <dgm:cxn modelId="{A5B9796D-0054-4906-A2A8-CFF9AE1873DD}" type="presParOf" srcId="{C181FECD-C915-4AEC-8755-DEBD89375ADA}" destId="{8C1A4D6A-D93B-4682-9CBC-F8BD40D79677}" srcOrd="1" destOrd="0" presId="urn:microsoft.com/office/officeart/2005/8/layout/list1"/>
    <dgm:cxn modelId="{4F3C1910-5DCF-4E3F-8249-560928521B1C}" type="presParOf" srcId="{C181FECD-C915-4AEC-8755-DEBD89375ADA}" destId="{E6394DCF-3AD6-46DF-BA5C-B379C91F5EEC}" srcOrd="2" destOrd="0" presId="urn:microsoft.com/office/officeart/2005/8/layout/list1"/>
    <dgm:cxn modelId="{3F6C56AA-9506-471A-A9CB-3DBBAD3BD66E}" type="presParOf" srcId="{C181FECD-C915-4AEC-8755-DEBD89375ADA}" destId="{C9934B33-8835-4621-A0A6-1E305806DF3C}" srcOrd="3" destOrd="0" presId="urn:microsoft.com/office/officeart/2005/8/layout/list1"/>
    <dgm:cxn modelId="{F134EA3F-4A64-440B-BB63-3FE5C99B1E84}" type="presParOf" srcId="{C181FECD-C915-4AEC-8755-DEBD89375ADA}" destId="{2FB349CF-4F53-4584-B060-77D603F44CE4}" srcOrd="4" destOrd="0" presId="urn:microsoft.com/office/officeart/2005/8/layout/list1"/>
    <dgm:cxn modelId="{329456ED-C511-4B89-BEB2-113F6D0D4F93}" type="presParOf" srcId="{2FB349CF-4F53-4584-B060-77D603F44CE4}" destId="{A8D7D3C5-A83C-405A-8EE8-09F31EAAD541}" srcOrd="0" destOrd="0" presId="urn:microsoft.com/office/officeart/2005/8/layout/list1"/>
    <dgm:cxn modelId="{5CA19D67-F29E-4762-85EC-385D9958104B}" type="presParOf" srcId="{2FB349CF-4F53-4584-B060-77D603F44CE4}" destId="{DC59AE2D-1020-4B32-909C-648193B64979}" srcOrd="1" destOrd="0" presId="urn:microsoft.com/office/officeart/2005/8/layout/list1"/>
    <dgm:cxn modelId="{4B2D7F39-BCBA-410E-B666-1C7D8F7D5A94}" type="presParOf" srcId="{C181FECD-C915-4AEC-8755-DEBD89375ADA}" destId="{703A39E6-7EA9-46CD-B47A-64F85B391D9D}" srcOrd="5" destOrd="0" presId="urn:microsoft.com/office/officeart/2005/8/layout/list1"/>
    <dgm:cxn modelId="{67BDCFA9-8356-4576-9E99-DFE445D834A8}" type="presParOf" srcId="{C181FECD-C915-4AEC-8755-DEBD89375ADA}" destId="{6908B117-B255-4A36-9CB7-3ECE226BC7CC}" srcOrd="6" destOrd="0" presId="urn:microsoft.com/office/officeart/2005/8/layout/list1"/>
    <dgm:cxn modelId="{BC42F2BF-B115-48C7-9222-95A78D920FAA}" type="presParOf" srcId="{C181FECD-C915-4AEC-8755-DEBD89375ADA}" destId="{73000C87-84BD-4AD4-86ED-D3F8C5AE95AA}" srcOrd="7" destOrd="0" presId="urn:microsoft.com/office/officeart/2005/8/layout/list1"/>
    <dgm:cxn modelId="{2B799725-0EA6-4161-A5D1-3F20307AC018}" type="presParOf" srcId="{C181FECD-C915-4AEC-8755-DEBD89375ADA}" destId="{E7B1B4D2-9E02-4EDE-98A4-FF09B29F9FE5}" srcOrd="8" destOrd="0" presId="urn:microsoft.com/office/officeart/2005/8/layout/list1"/>
    <dgm:cxn modelId="{AA7A4BDC-CCAB-405F-BF64-79F9B04601DA}" type="presParOf" srcId="{E7B1B4D2-9E02-4EDE-98A4-FF09B29F9FE5}" destId="{FB282B62-E2CC-4DCD-B26E-FEB09E896684}" srcOrd="0" destOrd="0" presId="urn:microsoft.com/office/officeart/2005/8/layout/list1"/>
    <dgm:cxn modelId="{9CB5F8C5-9037-41AD-9644-A4E933C0FA2B}" type="presParOf" srcId="{E7B1B4D2-9E02-4EDE-98A4-FF09B29F9FE5}" destId="{B032EC9D-AF1B-4753-9A4A-48021BF51A25}" srcOrd="1" destOrd="0" presId="urn:microsoft.com/office/officeart/2005/8/layout/list1"/>
    <dgm:cxn modelId="{65FE80AC-991B-4130-8DCC-359810F189B0}" type="presParOf" srcId="{C181FECD-C915-4AEC-8755-DEBD89375ADA}" destId="{BF3E4C5A-C4E9-466B-BF9C-EB5E57D07B06}" srcOrd="9" destOrd="0" presId="urn:microsoft.com/office/officeart/2005/8/layout/list1"/>
    <dgm:cxn modelId="{3C93D84A-1E20-41AC-B035-10D4D15ED8AB}" type="presParOf" srcId="{C181FECD-C915-4AEC-8755-DEBD89375ADA}" destId="{DABC673F-BC92-495F-AC8A-985744DBE4F2}" srcOrd="10" destOrd="0" presId="urn:microsoft.com/office/officeart/2005/8/layout/list1"/>
    <dgm:cxn modelId="{3DA7B199-B8A3-4E5B-93F0-A8862B540D18}" type="presParOf" srcId="{C181FECD-C915-4AEC-8755-DEBD89375ADA}" destId="{5FE230A0-4B86-4ACF-AD9A-8062B9FB69A4}" srcOrd="11" destOrd="0" presId="urn:microsoft.com/office/officeart/2005/8/layout/list1"/>
    <dgm:cxn modelId="{6E64F506-0116-4D2A-85EE-727858624CE2}" type="presParOf" srcId="{C181FECD-C915-4AEC-8755-DEBD89375ADA}" destId="{72B75849-CFD4-4179-8CE5-E47BA53ACDF6}" srcOrd="12" destOrd="0" presId="urn:microsoft.com/office/officeart/2005/8/layout/list1"/>
    <dgm:cxn modelId="{2905B7AF-77C0-4A15-A76F-7942B69948BA}" type="presParOf" srcId="{72B75849-CFD4-4179-8CE5-E47BA53ACDF6}" destId="{03DAFCDD-2706-4C76-AF74-8EF236B1A7FF}" srcOrd="0" destOrd="0" presId="urn:microsoft.com/office/officeart/2005/8/layout/list1"/>
    <dgm:cxn modelId="{78DD9088-9047-403D-ABCD-649BE8566B5C}" type="presParOf" srcId="{72B75849-CFD4-4179-8CE5-E47BA53ACDF6}" destId="{F5ECB01C-6FC5-476A-A6BF-58D56545F3C9}" srcOrd="1" destOrd="0" presId="urn:microsoft.com/office/officeart/2005/8/layout/list1"/>
    <dgm:cxn modelId="{30D214BB-C993-4582-936A-7A672CDBF4D6}" type="presParOf" srcId="{C181FECD-C915-4AEC-8755-DEBD89375ADA}" destId="{CB3559DF-3A15-48EC-B0A1-14FD0EF756E5}" srcOrd="13" destOrd="0" presId="urn:microsoft.com/office/officeart/2005/8/layout/list1"/>
    <dgm:cxn modelId="{F903CB59-B500-4917-BA7E-5FF8B853AF14}" type="presParOf" srcId="{C181FECD-C915-4AEC-8755-DEBD89375ADA}" destId="{DA14640B-45C2-4465-AAD8-DF71A86FDF1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94DCF-3AD6-46DF-BA5C-B379C91F5EEC}">
      <dsp:nvSpPr>
        <dsp:cNvPr id="0" name=""/>
        <dsp:cNvSpPr/>
      </dsp:nvSpPr>
      <dsp:spPr>
        <a:xfrm>
          <a:off x="0" y="375569"/>
          <a:ext cx="83820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479044" rIns="65053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Kingdom of God – John 3:5</a:t>
          </a:r>
          <a:endParaRPr lang="en-US" sz="2300" kern="1200" dirty="0"/>
        </a:p>
      </dsp:txBody>
      <dsp:txXfrm>
        <a:off x="0" y="375569"/>
        <a:ext cx="8382000" cy="978075"/>
      </dsp:txXfrm>
    </dsp:sp>
    <dsp:sp modelId="{C78E5889-8550-41AB-B3B1-C8F32B77D528}">
      <dsp:nvSpPr>
        <dsp:cNvPr id="0" name=""/>
        <dsp:cNvSpPr/>
      </dsp:nvSpPr>
      <dsp:spPr>
        <a:xfrm>
          <a:off x="419100" y="36089"/>
          <a:ext cx="58674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lumMod val="60000"/>
              <a:lumOff val="40000"/>
            </a:schemeClr>
          </a:solidFill>
          <a:prstDash val="solid"/>
        </a:ln>
        <a:effectLst>
          <a:glow rad="127000">
            <a:schemeClr val="accent5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Born Of Water &amp; Spirit</a:t>
          </a:r>
          <a:endParaRPr lang="en-US" sz="2300" kern="1200" dirty="0"/>
        </a:p>
      </dsp:txBody>
      <dsp:txXfrm>
        <a:off x="452244" y="69233"/>
        <a:ext cx="5801112" cy="612672"/>
      </dsp:txXfrm>
    </dsp:sp>
    <dsp:sp modelId="{6908B117-B255-4A36-9CB7-3ECE226BC7CC}">
      <dsp:nvSpPr>
        <dsp:cNvPr id="0" name=""/>
        <dsp:cNvSpPr/>
      </dsp:nvSpPr>
      <dsp:spPr>
        <a:xfrm>
          <a:off x="0" y="1817325"/>
          <a:ext cx="83820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479044" rIns="65053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One Body – 1 Corinthians 12:13</a:t>
          </a:r>
          <a:endParaRPr lang="en-US" sz="2300" kern="1200" dirty="0"/>
        </a:p>
      </dsp:txBody>
      <dsp:txXfrm>
        <a:off x="0" y="1817325"/>
        <a:ext cx="8382000" cy="978075"/>
      </dsp:txXfrm>
    </dsp:sp>
    <dsp:sp modelId="{DC59AE2D-1020-4B32-909C-648193B64979}">
      <dsp:nvSpPr>
        <dsp:cNvPr id="0" name=""/>
        <dsp:cNvSpPr/>
      </dsp:nvSpPr>
      <dsp:spPr>
        <a:xfrm>
          <a:off x="419100" y="1477844"/>
          <a:ext cx="58674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lumMod val="60000"/>
              <a:lumOff val="40000"/>
            </a:schemeClr>
          </a:solidFill>
          <a:prstDash val="solid"/>
        </a:ln>
        <a:effectLst>
          <a:glow rad="127000">
            <a:schemeClr val="accent3">
              <a:lumMod val="75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By One Spirit Baptized</a:t>
          </a:r>
          <a:endParaRPr lang="en-US" sz="2300" kern="1200" dirty="0"/>
        </a:p>
      </dsp:txBody>
      <dsp:txXfrm>
        <a:off x="452244" y="1510988"/>
        <a:ext cx="5801112" cy="612672"/>
      </dsp:txXfrm>
    </dsp:sp>
    <dsp:sp modelId="{DABC673F-BC92-495F-AC8A-985744DBE4F2}">
      <dsp:nvSpPr>
        <dsp:cNvPr id="0" name=""/>
        <dsp:cNvSpPr/>
      </dsp:nvSpPr>
      <dsp:spPr>
        <a:xfrm>
          <a:off x="0" y="3259080"/>
          <a:ext cx="83820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479044" rIns="65053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Saved by Mercy – Titus 3:5</a:t>
          </a:r>
          <a:endParaRPr lang="en-US" sz="2300" kern="1200" dirty="0"/>
        </a:p>
      </dsp:txBody>
      <dsp:txXfrm>
        <a:off x="0" y="3259080"/>
        <a:ext cx="8382000" cy="978075"/>
      </dsp:txXfrm>
    </dsp:sp>
    <dsp:sp modelId="{B032EC9D-AF1B-4753-9A4A-48021BF51A25}">
      <dsp:nvSpPr>
        <dsp:cNvPr id="0" name=""/>
        <dsp:cNvSpPr/>
      </dsp:nvSpPr>
      <dsp:spPr>
        <a:xfrm>
          <a:off x="419100" y="2919600"/>
          <a:ext cx="58674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lumMod val="60000"/>
              <a:lumOff val="40000"/>
            </a:schemeClr>
          </a:solidFill>
          <a:prstDash val="solid"/>
        </a:ln>
        <a:effectLst>
          <a:glow rad="127000">
            <a:schemeClr val="accent3">
              <a:lumMod val="75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Washing Of Reg./Renewing of </a:t>
          </a:r>
          <a:r>
            <a:rPr lang="en-US" sz="2300" kern="1200" dirty="0" err="1" smtClean="0"/>
            <a:t>H.S</a:t>
          </a:r>
          <a:r>
            <a:rPr lang="en-US" sz="2300" kern="1200" dirty="0" smtClean="0"/>
            <a:t>.</a:t>
          </a:r>
          <a:endParaRPr lang="en-US" sz="2300" kern="1200" dirty="0"/>
        </a:p>
      </dsp:txBody>
      <dsp:txXfrm>
        <a:off x="452244" y="2952744"/>
        <a:ext cx="5801112" cy="612672"/>
      </dsp:txXfrm>
    </dsp:sp>
    <dsp:sp modelId="{DA14640B-45C2-4465-AAD8-DF71A86FDF14}">
      <dsp:nvSpPr>
        <dsp:cNvPr id="0" name=""/>
        <dsp:cNvSpPr/>
      </dsp:nvSpPr>
      <dsp:spPr>
        <a:xfrm>
          <a:off x="0" y="4700835"/>
          <a:ext cx="83820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479044" rIns="65053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Cleansed – Ephesians 5:26</a:t>
          </a:r>
          <a:endParaRPr lang="en-US" sz="2300" kern="1200" dirty="0"/>
        </a:p>
      </dsp:txBody>
      <dsp:txXfrm>
        <a:off x="0" y="4700835"/>
        <a:ext cx="8382000" cy="978075"/>
      </dsp:txXfrm>
    </dsp:sp>
    <dsp:sp modelId="{F5ECB01C-6FC5-476A-A6BF-58D56545F3C9}">
      <dsp:nvSpPr>
        <dsp:cNvPr id="0" name=""/>
        <dsp:cNvSpPr/>
      </dsp:nvSpPr>
      <dsp:spPr>
        <a:xfrm>
          <a:off x="419100" y="4361355"/>
          <a:ext cx="58674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lumMod val="60000"/>
              <a:lumOff val="40000"/>
            </a:schemeClr>
          </a:solidFill>
          <a:prstDash val="solid"/>
        </a:ln>
        <a:effectLst>
          <a:glow rad="127000">
            <a:schemeClr val="accent3">
              <a:lumMod val="75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Washing of Water by Word</a:t>
          </a:r>
          <a:endParaRPr lang="en-US" sz="2300" kern="1200" dirty="0"/>
        </a:p>
      </dsp:txBody>
      <dsp:txXfrm>
        <a:off x="452244" y="4394499"/>
        <a:ext cx="58011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7A376-F97F-4C65-8A7F-3233F6310F1C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357A5-51AD-441D-A9CA-54F61EEC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0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4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9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6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6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9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1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9225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  <a:prstGeom prst="rect">
            <a:avLst/>
          </a:prstGeom>
        </p:spPr>
        <p:txBody>
          <a:bodyPr vert="horz" lIns="64258" tIns="32128" rIns="64258" bIns="32128"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8493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7"/>
            <a:ext cx="8228707" cy="4525119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709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58" tIns="32128" rIns="64258" bIns="32128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18353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7"/>
            <a:ext cx="4060775" cy="4525119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7"/>
            <a:ext cx="4060775" cy="4525119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113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4078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4034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11639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  <a:prstGeom prst="rect">
            <a:avLst/>
          </a:prstGeom>
        </p:spPr>
        <p:txBody>
          <a:bodyPr vert="horz" lIns="64258" tIns="32128" rIns="64258" bIns="32128"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39525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  <a:prstGeom prst="rect">
            <a:avLst/>
          </a:prstGeom>
        </p:spPr>
        <p:txBody>
          <a:bodyPr vert="horz" lIns="64258" tIns="32128" rIns="64258" bIns="32128"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  <a:prstGeom prst="rect">
            <a:avLst/>
          </a:prstGeom>
        </p:spPr>
        <p:txBody>
          <a:bodyPr vert="horz" lIns="64258" tIns="32128" rIns="64258" bIns="32128"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57303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7"/>
            <a:ext cx="8228707" cy="4525119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375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446484"/>
            <a:ext cx="1839516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446484"/>
            <a:ext cx="5411391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144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0881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8"/>
            <a:ext cx="6400354" cy="1752451"/>
          </a:xfrm>
          <a:prstGeom prst="rect">
            <a:avLst/>
          </a:prstGeom>
        </p:spPr>
        <p:txBody>
          <a:bodyPr vert="horz" lIns="64255" tIns="32126" rIns="64255" bIns="32126"/>
          <a:lstStyle>
            <a:lvl1pPr marL="0" indent="0" algn="ctr">
              <a:buNone/>
              <a:defRPr/>
            </a:lvl1pPr>
            <a:lvl2pPr marL="321275" indent="0" algn="ctr">
              <a:buNone/>
              <a:defRPr/>
            </a:lvl2pPr>
            <a:lvl3pPr marL="642552" indent="0" algn="ctr">
              <a:buNone/>
              <a:defRPr/>
            </a:lvl3pPr>
            <a:lvl4pPr marL="963826" indent="0" algn="ctr">
              <a:buNone/>
              <a:defRPr/>
            </a:lvl4pPr>
            <a:lvl5pPr marL="1285105" indent="0" algn="ctr">
              <a:buNone/>
              <a:defRPr/>
            </a:lvl5pPr>
            <a:lvl6pPr marL="1606382" indent="0" algn="ctr">
              <a:buNone/>
              <a:defRPr/>
            </a:lvl6pPr>
            <a:lvl7pPr marL="1927658" indent="0" algn="ctr">
              <a:buNone/>
              <a:defRPr/>
            </a:lvl7pPr>
            <a:lvl8pPr marL="2248936" indent="0" algn="ctr">
              <a:buNone/>
              <a:defRPr/>
            </a:lvl8pPr>
            <a:lvl9pPr marL="257021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0054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8"/>
            <a:ext cx="8228707" cy="4525119"/>
          </a:xfrm>
          <a:prstGeom prst="rect">
            <a:avLst/>
          </a:prstGeom>
        </p:spPr>
        <p:txBody>
          <a:bodyPr vert="horz" lIns="64255" tIns="32126" rIns="64255" bIns="321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1426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55" tIns="32126" rIns="64255" bIns="32126" anchor="b"/>
          <a:lstStyle>
            <a:lvl1pPr marL="0" indent="0">
              <a:buNone/>
              <a:defRPr sz="1400"/>
            </a:lvl1pPr>
            <a:lvl2pPr marL="321275" indent="0">
              <a:buNone/>
              <a:defRPr sz="1300"/>
            </a:lvl2pPr>
            <a:lvl3pPr marL="642552" indent="0">
              <a:buNone/>
              <a:defRPr sz="1100"/>
            </a:lvl3pPr>
            <a:lvl4pPr marL="963826" indent="0">
              <a:buNone/>
              <a:defRPr sz="1000"/>
            </a:lvl4pPr>
            <a:lvl5pPr marL="1285105" indent="0">
              <a:buNone/>
              <a:defRPr sz="1000"/>
            </a:lvl5pPr>
            <a:lvl6pPr marL="1606382" indent="0">
              <a:buNone/>
              <a:defRPr sz="1000"/>
            </a:lvl6pPr>
            <a:lvl7pPr marL="1927658" indent="0">
              <a:buNone/>
              <a:defRPr sz="1000"/>
            </a:lvl7pPr>
            <a:lvl8pPr marL="2248936" indent="0">
              <a:buNone/>
              <a:defRPr sz="1000"/>
            </a:lvl8pPr>
            <a:lvl9pPr marL="25702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96244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8"/>
            <a:ext cx="4060775" cy="4525119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8"/>
            <a:ext cx="4060775" cy="4525119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6642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55" tIns="32126" rIns="64255" bIns="32126"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55" tIns="32126" rIns="64255" bIns="32126"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362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021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87866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8" y="27348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8" y="1435448"/>
            <a:ext cx="3008189" cy="4690318"/>
          </a:xfrm>
          <a:prstGeom prst="rect">
            <a:avLst/>
          </a:prstGeom>
        </p:spPr>
        <p:txBody>
          <a:bodyPr vert="horz" lIns="64255" tIns="32126" rIns="64255" bIns="32126"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92221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6" y="612800"/>
            <a:ext cx="5486177" cy="4114354"/>
          </a:xfrm>
          <a:prstGeom prst="rect">
            <a:avLst/>
          </a:prstGeom>
        </p:spPr>
        <p:txBody>
          <a:bodyPr vert="horz" lIns="64255" tIns="32126" rIns="64255" bIns="32126"/>
          <a:lstStyle>
            <a:lvl1pPr marL="0" indent="0">
              <a:buNone/>
              <a:defRPr sz="2200"/>
            </a:lvl1pPr>
            <a:lvl2pPr marL="321275" indent="0">
              <a:buNone/>
              <a:defRPr sz="2000"/>
            </a:lvl2pPr>
            <a:lvl3pPr marL="642552" indent="0">
              <a:buNone/>
              <a:defRPr sz="1700"/>
            </a:lvl3pPr>
            <a:lvl4pPr marL="963826" indent="0">
              <a:buNone/>
              <a:defRPr sz="1400"/>
            </a:lvl4pPr>
            <a:lvl5pPr marL="1285105" indent="0">
              <a:buNone/>
              <a:defRPr sz="1400"/>
            </a:lvl5pPr>
            <a:lvl6pPr marL="1606382" indent="0">
              <a:buNone/>
              <a:defRPr sz="1400"/>
            </a:lvl6pPr>
            <a:lvl7pPr marL="1927658" indent="0">
              <a:buNone/>
              <a:defRPr sz="1400"/>
            </a:lvl7pPr>
            <a:lvl8pPr marL="2248936" indent="0">
              <a:buNone/>
              <a:defRPr sz="1400"/>
            </a:lvl8pPr>
            <a:lvl9pPr marL="2570212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6" y="5367860"/>
            <a:ext cx="5486177" cy="804788"/>
          </a:xfrm>
          <a:prstGeom prst="rect">
            <a:avLst/>
          </a:prstGeom>
        </p:spPr>
        <p:txBody>
          <a:bodyPr vert="horz" lIns="64255" tIns="32126" rIns="64255" bIns="32126"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6712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5848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8"/>
            <a:ext cx="8228707" cy="4525119"/>
          </a:xfrm>
          <a:prstGeom prst="rect">
            <a:avLst/>
          </a:prstGeom>
        </p:spPr>
        <p:txBody>
          <a:bodyPr vert="eaVert" lIns="64255" tIns="32126" rIns="64255" bIns="321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6579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8"/>
            <a:ext cx="2057176" cy="45251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8"/>
            <a:ext cx="6064374" cy="4525119"/>
          </a:xfrm>
          <a:prstGeom prst="rect">
            <a:avLst/>
          </a:prstGeom>
        </p:spPr>
        <p:txBody>
          <a:bodyPr vert="eaVert" lIns="64255" tIns="32126" rIns="64255" bIns="321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1911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51" tIns="32125" rIns="64251" bIns="321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  <a:prstGeom prst="rect">
            <a:avLst/>
          </a:prstGeom>
        </p:spPr>
        <p:txBody>
          <a:bodyPr vert="horz" lIns="64251" tIns="32125" rIns="64251" bIns="32125"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990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1" tIns="32125" rIns="64251" bIns="321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9"/>
            <a:ext cx="8228707" cy="4525119"/>
          </a:xfrm>
          <a:prstGeom prst="rect">
            <a:avLst/>
          </a:prstGeom>
        </p:spPr>
        <p:txBody>
          <a:bodyPr vert="horz" lIns="64251" tIns="32125" rIns="64251" bIns="321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157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51" tIns="32125" rIns="64251" bIns="32125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51" tIns="32125" rIns="64251" bIns="32125" anchor="b"/>
          <a:lstStyle>
            <a:lvl1pPr marL="0" indent="0">
              <a:buNone/>
              <a:defRPr sz="1400"/>
            </a:lvl1pPr>
            <a:lvl2pPr marL="321258" indent="0">
              <a:buNone/>
              <a:defRPr sz="1300"/>
            </a:lvl2pPr>
            <a:lvl3pPr marL="642519" indent="0">
              <a:buNone/>
              <a:defRPr sz="1100"/>
            </a:lvl3pPr>
            <a:lvl4pPr marL="963776" indent="0">
              <a:buNone/>
              <a:defRPr sz="1000"/>
            </a:lvl4pPr>
            <a:lvl5pPr marL="1285039" indent="0">
              <a:buNone/>
              <a:defRPr sz="1000"/>
            </a:lvl5pPr>
            <a:lvl6pPr marL="1606299" indent="0">
              <a:buNone/>
              <a:defRPr sz="1000"/>
            </a:lvl6pPr>
            <a:lvl7pPr marL="1927559" indent="0">
              <a:buNone/>
              <a:defRPr sz="1000"/>
            </a:lvl7pPr>
            <a:lvl8pPr marL="2248821" indent="0">
              <a:buNone/>
              <a:defRPr sz="1000"/>
            </a:lvl8pPr>
            <a:lvl9pPr marL="25700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99734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1" tIns="32125" rIns="64251" bIns="321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9"/>
            <a:ext cx="4060775" cy="4525119"/>
          </a:xfrm>
          <a:prstGeom prst="rect">
            <a:avLst/>
          </a:prstGeom>
        </p:spPr>
        <p:txBody>
          <a:bodyPr vert="horz" lIns="64251" tIns="32125" rIns="64251" bIns="3212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9"/>
            <a:ext cx="4060775" cy="4525119"/>
          </a:xfrm>
          <a:prstGeom prst="rect">
            <a:avLst/>
          </a:prstGeom>
        </p:spPr>
        <p:txBody>
          <a:bodyPr vert="horz" lIns="64251" tIns="32125" rIns="64251" bIns="3212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7928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1" tIns="32125" rIns="64251" bIns="3212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51" tIns="32125" rIns="64251" bIns="32125"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51" tIns="32125" rIns="64251" bIns="3212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51" tIns="32125" rIns="64251" bIns="32125"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51" tIns="32125" rIns="64251" bIns="3212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0007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1" tIns="32125" rIns="64251" bIns="321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3834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58731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  <a:prstGeom prst="rect">
            <a:avLst/>
          </a:prstGeom>
        </p:spPr>
        <p:txBody>
          <a:bodyPr vert="horz" lIns="64251" tIns="32125" rIns="64251" bIns="32125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51" tIns="32125" rIns="64251" bIns="32125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  <a:prstGeom prst="rect">
            <a:avLst/>
          </a:prstGeom>
        </p:spPr>
        <p:txBody>
          <a:bodyPr vert="horz" lIns="64251" tIns="32125" rIns="64251" bIns="32125"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9158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ch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7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  <a:prstGeom prst="rect">
            <a:avLst/>
          </a:prstGeom>
        </p:spPr>
        <p:txBody>
          <a:bodyPr vert="horz" lIns="64251" tIns="32125" rIns="64251" bIns="32125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  <a:prstGeom prst="rect">
            <a:avLst/>
          </a:prstGeom>
        </p:spPr>
        <p:txBody>
          <a:bodyPr vert="horz" lIns="64251" tIns="32125" rIns="64251" bIns="32125"/>
          <a:lstStyle>
            <a:lvl1pPr marL="0" indent="0">
              <a:buNone/>
              <a:defRPr sz="2200"/>
            </a:lvl1pPr>
            <a:lvl2pPr marL="321258" indent="0">
              <a:buNone/>
              <a:defRPr sz="2000"/>
            </a:lvl2pPr>
            <a:lvl3pPr marL="642519" indent="0">
              <a:buNone/>
              <a:defRPr sz="1700"/>
            </a:lvl3pPr>
            <a:lvl4pPr marL="963776" indent="0">
              <a:buNone/>
              <a:defRPr sz="1400"/>
            </a:lvl4pPr>
            <a:lvl5pPr marL="1285039" indent="0">
              <a:buNone/>
              <a:defRPr sz="1400"/>
            </a:lvl5pPr>
            <a:lvl6pPr marL="1606299" indent="0">
              <a:buNone/>
              <a:defRPr sz="1400"/>
            </a:lvl6pPr>
            <a:lvl7pPr marL="1927559" indent="0">
              <a:buNone/>
              <a:defRPr sz="1400"/>
            </a:lvl7pPr>
            <a:lvl8pPr marL="2248821" indent="0">
              <a:buNone/>
              <a:defRPr sz="1400"/>
            </a:lvl8pPr>
            <a:lvl9pPr marL="2570081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  <a:prstGeom prst="rect">
            <a:avLst/>
          </a:prstGeom>
        </p:spPr>
        <p:txBody>
          <a:bodyPr vert="horz" lIns="64251" tIns="32125" rIns="64251" bIns="32125"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45958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1" tIns="32125" rIns="64251" bIns="321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9"/>
            <a:ext cx="8228707" cy="4525119"/>
          </a:xfrm>
          <a:prstGeom prst="rect">
            <a:avLst/>
          </a:prstGeom>
        </p:spPr>
        <p:txBody>
          <a:bodyPr vert="eaVert" lIns="64251" tIns="32125" rIns="64251" bIns="321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361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51" tIns="32125" rIns="64251" bIns="321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51" tIns="32125" rIns="64251" bIns="321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0651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41" indent="0" algn="ctr">
              <a:buNone/>
              <a:defRPr/>
            </a:lvl2pPr>
            <a:lvl3pPr marL="642486" indent="0" algn="ctr">
              <a:buNone/>
              <a:defRPr/>
            </a:lvl3pPr>
            <a:lvl4pPr marL="963727" indent="0" algn="ctr">
              <a:buNone/>
              <a:defRPr/>
            </a:lvl4pPr>
            <a:lvl5pPr marL="1284973" indent="0" algn="ctr">
              <a:buNone/>
              <a:defRPr/>
            </a:lvl5pPr>
            <a:lvl6pPr marL="1606216" indent="0" algn="ctr">
              <a:buNone/>
              <a:defRPr/>
            </a:lvl6pPr>
            <a:lvl7pPr marL="1927460" indent="0" algn="ctr">
              <a:buNone/>
              <a:defRPr/>
            </a:lvl7pPr>
            <a:lvl8pPr marL="2248706" indent="0" algn="ctr">
              <a:buNone/>
              <a:defRPr/>
            </a:lvl8pPr>
            <a:lvl9pPr marL="25699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9152B5-D838-434E-9823-E51C4419F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112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D842AF-F664-5F4D-B94A-EA4F99256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8703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41" indent="0">
              <a:buNone/>
              <a:defRPr sz="1300"/>
            </a:lvl2pPr>
            <a:lvl3pPr marL="642486" indent="0">
              <a:buNone/>
              <a:defRPr sz="1100"/>
            </a:lvl3pPr>
            <a:lvl4pPr marL="963727" indent="0">
              <a:buNone/>
              <a:defRPr sz="1000"/>
            </a:lvl4pPr>
            <a:lvl5pPr marL="1284973" indent="0">
              <a:buNone/>
              <a:defRPr sz="1000"/>
            </a:lvl5pPr>
            <a:lvl6pPr marL="1606216" indent="0">
              <a:buNone/>
              <a:defRPr sz="1000"/>
            </a:lvl6pPr>
            <a:lvl7pPr marL="1927460" indent="0">
              <a:buNone/>
              <a:defRPr sz="1000"/>
            </a:lvl7pPr>
            <a:lvl8pPr marL="2248706" indent="0">
              <a:buNone/>
              <a:defRPr sz="1000"/>
            </a:lvl8pPr>
            <a:lvl9pPr marL="25699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E32896-7092-0D43-B62F-740D012725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1326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414" y="1526977"/>
            <a:ext cx="4063008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526977"/>
            <a:ext cx="4063008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CC83AB-6BED-4A47-AAE8-3D76BEE08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678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CAB1F9-CFBD-CF42-AA22-747CF49FEA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936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C79399-D2B5-254B-BBBD-BE190A11CE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0386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404366-849A-2B47-A261-DADC1AF57B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815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33436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0" y="27348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CBDA5F-2BCF-0540-AE27-8E70B87B21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3808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41" indent="0">
              <a:buNone/>
              <a:defRPr sz="2000"/>
            </a:lvl2pPr>
            <a:lvl3pPr marL="642486" indent="0">
              <a:buNone/>
              <a:defRPr sz="1700"/>
            </a:lvl3pPr>
            <a:lvl4pPr marL="963727" indent="0">
              <a:buNone/>
              <a:defRPr sz="1400"/>
            </a:lvl4pPr>
            <a:lvl5pPr marL="1284973" indent="0">
              <a:buNone/>
              <a:defRPr sz="1400"/>
            </a:lvl5pPr>
            <a:lvl6pPr marL="1606216" indent="0">
              <a:buNone/>
              <a:defRPr sz="1400"/>
            </a:lvl6pPr>
            <a:lvl7pPr marL="1927460" indent="0">
              <a:buNone/>
              <a:defRPr sz="1400"/>
            </a:lvl7pPr>
            <a:lvl8pPr marL="2248706" indent="0">
              <a:buNone/>
              <a:defRPr sz="1400"/>
            </a:lvl8pPr>
            <a:lvl9pPr marL="2569949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1D8341-D521-C746-BB7E-32666DFC9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063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994318-D2BB-8741-8FF5-1DF580E73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3656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94" y="151805"/>
            <a:ext cx="2058293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415" y="151805"/>
            <a:ext cx="6067723" cy="59471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73B985-77F1-864A-9741-077C1279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769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25" indent="0" algn="ctr">
              <a:buNone/>
              <a:defRPr/>
            </a:lvl2pPr>
            <a:lvl3pPr marL="642453" indent="0" algn="ctr">
              <a:buNone/>
              <a:defRPr/>
            </a:lvl3pPr>
            <a:lvl4pPr marL="963678" indent="0" algn="ctr">
              <a:buNone/>
              <a:defRPr/>
            </a:lvl4pPr>
            <a:lvl5pPr marL="1284908" indent="0" algn="ctr">
              <a:buNone/>
              <a:defRPr/>
            </a:lvl5pPr>
            <a:lvl6pPr marL="1606134" indent="0" algn="ctr">
              <a:buNone/>
              <a:defRPr/>
            </a:lvl6pPr>
            <a:lvl7pPr marL="1927362" indent="0" algn="ctr">
              <a:buNone/>
              <a:defRPr/>
            </a:lvl7pPr>
            <a:lvl8pPr marL="2248591" indent="0" algn="ctr">
              <a:buNone/>
              <a:defRPr/>
            </a:lvl8pPr>
            <a:lvl9pPr marL="25698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2AEB4-ED69-CC44-B835-8F5FD60F9C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6530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54924F-138C-4A49-AAEA-EA2B4B441A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356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53" indent="0">
              <a:buNone/>
              <a:defRPr sz="1100"/>
            </a:lvl3pPr>
            <a:lvl4pPr marL="963678" indent="0">
              <a:buNone/>
              <a:defRPr sz="1000"/>
            </a:lvl4pPr>
            <a:lvl5pPr marL="1284908" indent="0">
              <a:buNone/>
              <a:defRPr sz="1000"/>
            </a:lvl5pPr>
            <a:lvl6pPr marL="1606134" indent="0">
              <a:buNone/>
              <a:defRPr sz="1000"/>
            </a:lvl6pPr>
            <a:lvl7pPr marL="1927362" indent="0">
              <a:buNone/>
              <a:defRPr sz="1000"/>
            </a:lvl7pPr>
            <a:lvl8pPr marL="2248591" indent="0">
              <a:buNone/>
              <a:defRPr sz="1000"/>
            </a:lvl8pPr>
            <a:lvl9pPr marL="256981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DC73A3-6045-8648-8E9C-86692DF62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1303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415" y="1526977"/>
            <a:ext cx="197569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8265" y="1526977"/>
            <a:ext cx="1976810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A36068-1522-4E44-82D1-6CE895880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2495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94BEF1-62BD-E24F-BA28-057CCB833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604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1B1CF5-C9F8-864F-B0A0-5C20EBA14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169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82392"/>
            <a:ext cx="3620988" cy="409872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113" y="1982392"/>
            <a:ext cx="3620988" cy="409872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9168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263A03-A9BF-D043-8DBD-F37B8842D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8939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1" y="273487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32FC3-3A63-7C4F-9931-9CB366192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0374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9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53" indent="0">
              <a:buNone/>
              <a:defRPr sz="1700"/>
            </a:lvl3pPr>
            <a:lvl4pPr marL="963678" indent="0">
              <a:buNone/>
              <a:defRPr sz="1400"/>
            </a:lvl4pPr>
            <a:lvl5pPr marL="1284908" indent="0">
              <a:buNone/>
              <a:defRPr sz="1400"/>
            </a:lvl5pPr>
            <a:lvl6pPr marL="1606134" indent="0">
              <a:buNone/>
              <a:defRPr sz="1400"/>
            </a:lvl6pPr>
            <a:lvl7pPr marL="1927362" indent="0">
              <a:buNone/>
              <a:defRPr sz="1400"/>
            </a:lvl7pPr>
            <a:lvl8pPr marL="2248591" indent="0">
              <a:buNone/>
              <a:defRPr sz="1400"/>
            </a:lvl8pPr>
            <a:lvl9pPr marL="2569817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809EEC-FC35-F641-B93A-CFD936E52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4871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219047-090C-584F-8B03-5A43FC838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4078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94" y="151805"/>
            <a:ext cx="2058293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415" y="151805"/>
            <a:ext cx="6067723" cy="59471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280AAF-F73F-D048-85E1-DBE98EEBE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884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2"/>
            <a:ext cx="6400354" cy="1752451"/>
          </a:xfrm>
          <a:prstGeom prst="rect">
            <a:avLst/>
          </a:prstGeom>
        </p:spPr>
        <p:txBody>
          <a:bodyPr vert="horz" lIns="64242" tIns="32119" rIns="64242" bIns="32119"/>
          <a:lstStyle>
            <a:lvl1pPr marL="0" indent="0" algn="ctr">
              <a:buNone/>
              <a:defRPr/>
            </a:lvl1pPr>
            <a:lvl2pPr marL="321208" indent="0" algn="ctr">
              <a:buNone/>
              <a:defRPr/>
            </a:lvl2pPr>
            <a:lvl3pPr marL="642420" indent="0" algn="ctr">
              <a:buNone/>
              <a:defRPr/>
            </a:lvl3pPr>
            <a:lvl4pPr marL="963629" indent="0" algn="ctr">
              <a:buNone/>
              <a:defRPr/>
            </a:lvl4pPr>
            <a:lvl5pPr marL="1284842" indent="0" algn="ctr">
              <a:buNone/>
              <a:defRPr/>
            </a:lvl5pPr>
            <a:lvl6pPr marL="1606052" indent="0" algn="ctr">
              <a:buNone/>
              <a:defRPr/>
            </a:lvl6pPr>
            <a:lvl7pPr marL="1927263" indent="0" algn="ctr">
              <a:buNone/>
              <a:defRPr/>
            </a:lvl7pPr>
            <a:lvl8pPr marL="2248476" indent="0" algn="ctr">
              <a:buNone/>
              <a:defRPr/>
            </a:lvl8pPr>
            <a:lvl9pPr marL="256968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9AA62-1A08-D44C-AC68-AEA7A3049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74663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62"/>
            <a:ext cx="8228707" cy="4525119"/>
          </a:xfrm>
          <a:prstGeom prst="rect">
            <a:avLst/>
          </a:prstGeom>
        </p:spPr>
        <p:txBody>
          <a:bodyPr vert="horz" lIns="64242" tIns="32119" rIns="64242" bIns="321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0B6716-4718-0143-976D-A74C6F1F0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0235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42" tIns="32119" rIns="64242" bIns="32119" anchor="b"/>
          <a:lstStyle>
            <a:lvl1pPr marL="0" indent="0">
              <a:buNone/>
              <a:defRPr sz="1400"/>
            </a:lvl1pPr>
            <a:lvl2pPr marL="321208" indent="0">
              <a:buNone/>
              <a:defRPr sz="1300"/>
            </a:lvl2pPr>
            <a:lvl3pPr marL="642420" indent="0">
              <a:buNone/>
              <a:defRPr sz="1100"/>
            </a:lvl3pPr>
            <a:lvl4pPr marL="963629" indent="0">
              <a:buNone/>
              <a:defRPr sz="1000"/>
            </a:lvl4pPr>
            <a:lvl5pPr marL="1284842" indent="0">
              <a:buNone/>
              <a:defRPr sz="1000"/>
            </a:lvl5pPr>
            <a:lvl6pPr marL="1606052" indent="0">
              <a:buNone/>
              <a:defRPr sz="1000"/>
            </a:lvl6pPr>
            <a:lvl7pPr marL="1927263" indent="0">
              <a:buNone/>
              <a:defRPr sz="1000"/>
            </a:lvl7pPr>
            <a:lvl8pPr marL="2248476" indent="0">
              <a:buNone/>
              <a:defRPr sz="1000"/>
            </a:lvl8pPr>
            <a:lvl9pPr marL="256968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1D4EB3-B89B-8D42-BAD4-D446181B5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370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62"/>
            <a:ext cx="4060775" cy="4525119"/>
          </a:xfrm>
          <a:prstGeom prst="rect">
            <a:avLst/>
          </a:prstGeom>
        </p:spPr>
        <p:txBody>
          <a:bodyPr vert="horz" lIns="64242" tIns="32119" rIns="64242" bIns="321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62"/>
            <a:ext cx="4060775" cy="4525119"/>
          </a:xfrm>
          <a:prstGeom prst="rect">
            <a:avLst/>
          </a:prstGeom>
        </p:spPr>
        <p:txBody>
          <a:bodyPr vert="horz" lIns="64242" tIns="32119" rIns="64242" bIns="321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90D904-1C66-044D-B1D9-FBB6E2AB8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69538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42" tIns="32119" rIns="64242" bIns="32119" anchor="b"/>
          <a:lstStyle>
            <a:lvl1pPr marL="0" indent="0">
              <a:buNone/>
              <a:defRPr sz="1700" b="1"/>
            </a:lvl1pPr>
            <a:lvl2pPr marL="321208" indent="0">
              <a:buNone/>
              <a:defRPr sz="1400" b="1"/>
            </a:lvl2pPr>
            <a:lvl3pPr marL="642420" indent="0">
              <a:buNone/>
              <a:defRPr sz="1300" b="1"/>
            </a:lvl3pPr>
            <a:lvl4pPr marL="963629" indent="0">
              <a:buNone/>
              <a:defRPr sz="1100" b="1"/>
            </a:lvl4pPr>
            <a:lvl5pPr marL="1284842" indent="0">
              <a:buNone/>
              <a:defRPr sz="1100" b="1"/>
            </a:lvl5pPr>
            <a:lvl6pPr marL="1606052" indent="0">
              <a:buNone/>
              <a:defRPr sz="1100" b="1"/>
            </a:lvl6pPr>
            <a:lvl7pPr marL="1927263" indent="0">
              <a:buNone/>
              <a:defRPr sz="1100" b="1"/>
            </a:lvl7pPr>
            <a:lvl8pPr marL="2248476" indent="0">
              <a:buNone/>
              <a:defRPr sz="1100" b="1"/>
            </a:lvl8pPr>
            <a:lvl9pPr marL="256968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42" tIns="32119" rIns="64242" bIns="321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42" tIns="32119" rIns="64242" bIns="32119" anchor="b"/>
          <a:lstStyle>
            <a:lvl1pPr marL="0" indent="0">
              <a:buNone/>
              <a:defRPr sz="1700" b="1"/>
            </a:lvl1pPr>
            <a:lvl2pPr marL="321208" indent="0">
              <a:buNone/>
              <a:defRPr sz="1400" b="1"/>
            </a:lvl2pPr>
            <a:lvl3pPr marL="642420" indent="0">
              <a:buNone/>
              <a:defRPr sz="1300" b="1"/>
            </a:lvl3pPr>
            <a:lvl4pPr marL="963629" indent="0">
              <a:buNone/>
              <a:defRPr sz="1100" b="1"/>
            </a:lvl4pPr>
            <a:lvl5pPr marL="1284842" indent="0">
              <a:buNone/>
              <a:defRPr sz="1100" b="1"/>
            </a:lvl5pPr>
            <a:lvl6pPr marL="1606052" indent="0">
              <a:buNone/>
              <a:defRPr sz="1100" b="1"/>
            </a:lvl6pPr>
            <a:lvl7pPr marL="1927263" indent="0">
              <a:buNone/>
              <a:defRPr sz="1100" b="1"/>
            </a:lvl7pPr>
            <a:lvl8pPr marL="2248476" indent="0">
              <a:buNone/>
              <a:defRPr sz="1100" b="1"/>
            </a:lvl8pPr>
            <a:lvl9pPr marL="256968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42" tIns="32119" rIns="64242" bIns="321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99682C-3DCB-0B40-8A96-B48131BBA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2163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4449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693975-A91B-C74D-BA9F-D8574A7A1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580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6C700-F933-FA47-9189-F64F2FD80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0922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2" y="273488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42" tIns="32119" rIns="64242" bIns="32119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2" y="1435448"/>
            <a:ext cx="3008189" cy="4690318"/>
          </a:xfrm>
          <a:prstGeom prst="rect">
            <a:avLst/>
          </a:prstGeom>
        </p:spPr>
        <p:txBody>
          <a:bodyPr vert="horz" lIns="64242" tIns="32119" rIns="64242" bIns="32119"/>
          <a:lstStyle>
            <a:lvl1pPr marL="0" indent="0">
              <a:buNone/>
              <a:defRPr sz="1000"/>
            </a:lvl1pPr>
            <a:lvl2pPr marL="321208" indent="0">
              <a:buNone/>
              <a:defRPr sz="800"/>
            </a:lvl2pPr>
            <a:lvl3pPr marL="642420" indent="0">
              <a:buNone/>
              <a:defRPr sz="700"/>
            </a:lvl3pPr>
            <a:lvl4pPr marL="963629" indent="0">
              <a:buNone/>
              <a:defRPr sz="600"/>
            </a:lvl4pPr>
            <a:lvl5pPr marL="1284842" indent="0">
              <a:buNone/>
              <a:defRPr sz="600"/>
            </a:lvl5pPr>
            <a:lvl6pPr marL="1606052" indent="0">
              <a:buNone/>
              <a:defRPr sz="600"/>
            </a:lvl6pPr>
            <a:lvl7pPr marL="1927263" indent="0">
              <a:buNone/>
              <a:defRPr sz="600"/>
            </a:lvl7pPr>
            <a:lvl8pPr marL="2248476" indent="0">
              <a:buNone/>
              <a:defRPr sz="600"/>
            </a:lvl8pPr>
            <a:lvl9pPr marL="256968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2EEDB-7526-BF44-B0D8-E6D1ED098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2685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0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0" y="612800"/>
            <a:ext cx="5486177" cy="4114354"/>
          </a:xfrm>
          <a:prstGeom prst="rect">
            <a:avLst/>
          </a:prstGeom>
        </p:spPr>
        <p:txBody>
          <a:bodyPr vert="horz" lIns="64242" tIns="32119" rIns="64242" bIns="32119"/>
          <a:lstStyle>
            <a:lvl1pPr marL="0" indent="0">
              <a:buNone/>
              <a:defRPr sz="2200"/>
            </a:lvl1pPr>
            <a:lvl2pPr marL="321208" indent="0">
              <a:buNone/>
              <a:defRPr sz="2000"/>
            </a:lvl2pPr>
            <a:lvl3pPr marL="642420" indent="0">
              <a:buNone/>
              <a:defRPr sz="1700"/>
            </a:lvl3pPr>
            <a:lvl4pPr marL="963629" indent="0">
              <a:buNone/>
              <a:defRPr sz="1400"/>
            </a:lvl4pPr>
            <a:lvl5pPr marL="1284842" indent="0">
              <a:buNone/>
              <a:defRPr sz="1400"/>
            </a:lvl5pPr>
            <a:lvl6pPr marL="1606052" indent="0">
              <a:buNone/>
              <a:defRPr sz="1400"/>
            </a:lvl6pPr>
            <a:lvl7pPr marL="1927263" indent="0">
              <a:buNone/>
              <a:defRPr sz="1400"/>
            </a:lvl7pPr>
            <a:lvl8pPr marL="2248476" indent="0">
              <a:buNone/>
              <a:defRPr sz="1400"/>
            </a:lvl8pPr>
            <a:lvl9pPr marL="256968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0" y="5367860"/>
            <a:ext cx="5486177" cy="804788"/>
          </a:xfrm>
          <a:prstGeom prst="rect">
            <a:avLst/>
          </a:prstGeom>
        </p:spPr>
        <p:txBody>
          <a:bodyPr vert="horz" lIns="64242" tIns="32119" rIns="64242" bIns="32119"/>
          <a:lstStyle>
            <a:lvl1pPr marL="0" indent="0">
              <a:buNone/>
              <a:defRPr sz="1000"/>
            </a:lvl1pPr>
            <a:lvl2pPr marL="321208" indent="0">
              <a:buNone/>
              <a:defRPr sz="800"/>
            </a:lvl2pPr>
            <a:lvl3pPr marL="642420" indent="0">
              <a:buNone/>
              <a:defRPr sz="700"/>
            </a:lvl3pPr>
            <a:lvl4pPr marL="963629" indent="0">
              <a:buNone/>
              <a:defRPr sz="600"/>
            </a:lvl4pPr>
            <a:lvl5pPr marL="1284842" indent="0">
              <a:buNone/>
              <a:defRPr sz="600"/>
            </a:lvl5pPr>
            <a:lvl6pPr marL="1606052" indent="0">
              <a:buNone/>
              <a:defRPr sz="600"/>
            </a:lvl6pPr>
            <a:lvl7pPr marL="1927263" indent="0">
              <a:buNone/>
              <a:defRPr sz="600"/>
            </a:lvl7pPr>
            <a:lvl8pPr marL="2248476" indent="0">
              <a:buNone/>
              <a:defRPr sz="600"/>
            </a:lvl8pPr>
            <a:lvl9pPr marL="256968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75328-D9B2-0B47-810D-F31F886BA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30233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62"/>
            <a:ext cx="8228707" cy="4525119"/>
          </a:xfrm>
          <a:prstGeom prst="rect">
            <a:avLst/>
          </a:prstGeom>
        </p:spPr>
        <p:txBody>
          <a:bodyPr vert="eaVert" lIns="64242" tIns="32119" rIns="64242" bIns="321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FBA582-5A38-564E-A4CF-1ABBC26794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9540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94" y="151805"/>
            <a:ext cx="2058293" cy="5973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415" y="151805"/>
            <a:ext cx="6067723" cy="5973961"/>
          </a:xfrm>
          <a:prstGeom prst="rect">
            <a:avLst/>
          </a:prstGeom>
        </p:spPr>
        <p:txBody>
          <a:bodyPr vert="eaVert" lIns="64242" tIns="32119" rIns="64242" bIns="321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C983A9-53A7-9947-9051-A203C9D56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2453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3"/>
            <a:ext cx="6400354" cy="1752451"/>
          </a:xfrm>
          <a:prstGeom prst="rect">
            <a:avLst/>
          </a:prstGeom>
        </p:spPr>
        <p:txBody>
          <a:bodyPr vert="horz" lIns="64239" tIns="32118" rIns="64239" bIns="32118"/>
          <a:lstStyle>
            <a:lvl1pPr marL="0" indent="0" algn="ctr">
              <a:buNone/>
              <a:defRPr/>
            </a:lvl1pPr>
            <a:lvl2pPr marL="321192" indent="0" algn="ctr">
              <a:buNone/>
              <a:defRPr/>
            </a:lvl2pPr>
            <a:lvl3pPr marL="642387" indent="0" algn="ctr">
              <a:buNone/>
              <a:defRPr/>
            </a:lvl3pPr>
            <a:lvl4pPr marL="963580" indent="0" algn="ctr">
              <a:buNone/>
              <a:defRPr/>
            </a:lvl4pPr>
            <a:lvl5pPr marL="1284776" indent="0" algn="ctr">
              <a:buNone/>
              <a:defRPr/>
            </a:lvl5pPr>
            <a:lvl6pPr marL="1605970" indent="0" algn="ctr">
              <a:buNone/>
              <a:defRPr/>
            </a:lvl6pPr>
            <a:lvl7pPr marL="1927164" indent="0" algn="ctr">
              <a:buNone/>
              <a:defRPr/>
            </a:lvl7pPr>
            <a:lvl8pPr marL="2248361" indent="0" algn="ctr">
              <a:buNone/>
              <a:defRPr/>
            </a:lvl8pPr>
            <a:lvl9pPr marL="25695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DDEE5D-9ECA-7E4F-81AC-F34F8DEE41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2527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63"/>
            <a:ext cx="8228707" cy="4525119"/>
          </a:xfrm>
          <a:prstGeom prst="rect">
            <a:avLst/>
          </a:prstGeom>
        </p:spPr>
        <p:txBody>
          <a:bodyPr vert="horz" lIns="64239" tIns="32118" rIns="64239" bIns="321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B01EDC-AF4E-9041-98D2-884047480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26623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39" tIns="32118" rIns="64239" bIns="32118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39" tIns="32118" rIns="64239" bIns="32118" anchor="b"/>
          <a:lstStyle>
            <a:lvl1pPr marL="0" indent="0">
              <a:buNone/>
              <a:defRPr sz="1400"/>
            </a:lvl1pPr>
            <a:lvl2pPr marL="321192" indent="0">
              <a:buNone/>
              <a:defRPr sz="1300"/>
            </a:lvl2pPr>
            <a:lvl3pPr marL="642387" indent="0">
              <a:buNone/>
              <a:defRPr sz="1100"/>
            </a:lvl3pPr>
            <a:lvl4pPr marL="963580" indent="0">
              <a:buNone/>
              <a:defRPr sz="1000"/>
            </a:lvl4pPr>
            <a:lvl5pPr marL="1284776" indent="0">
              <a:buNone/>
              <a:defRPr sz="1000"/>
            </a:lvl5pPr>
            <a:lvl6pPr marL="1605970" indent="0">
              <a:buNone/>
              <a:defRPr sz="1000"/>
            </a:lvl6pPr>
            <a:lvl7pPr marL="1927164" indent="0">
              <a:buNone/>
              <a:defRPr sz="1000"/>
            </a:lvl7pPr>
            <a:lvl8pPr marL="2248361" indent="0">
              <a:buNone/>
              <a:defRPr sz="1000"/>
            </a:lvl8pPr>
            <a:lvl9pPr marL="25695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67AD8D-7398-B844-A7C2-E8599860AD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721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63"/>
            <a:ext cx="4060775" cy="4525119"/>
          </a:xfrm>
          <a:prstGeom prst="rect">
            <a:avLst/>
          </a:prstGeom>
        </p:spPr>
        <p:txBody>
          <a:bodyPr vert="horz" lIns="64239" tIns="32118" rIns="64239" bIns="3211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63"/>
            <a:ext cx="4060775" cy="4525119"/>
          </a:xfrm>
          <a:prstGeom prst="rect">
            <a:avLst/>
          </a:prstGeom>
        </p:spPr>
        <p:txBody>
          <a:bodyPr vert="horz" lIns="64239" tIns="32118" rIns="64239" bIns="3211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C79784-0C18-9D47-9610-DA49CBC34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367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03237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9" tIns="32118" rIns="64239" bIns="3211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39" tIns="32118" rIns="64239" bIns="32118"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39" tIns="32118" rIns="64239" bIns="3211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39" tIns="32118" rIns="64239" bIns="32118"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39" tIns="32118" rIns="64239" bIns="3211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39B789-FC6B-8749-87C7-7B89D2DC5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28757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35DBE4-098E-C946-B93F-32D2A290B4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6791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EC2B18-DEF1-0041-93AB-D840918B6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391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73489"/>
            <a:ext cx="3008189" cy="1161975"/>
          </a:xfrm>
          <a:prstGeom prst="rect">
            <a:avLst/>
          </a:prstGeom>
        </p:spPr>
        <p:txBody>
          <a:bodyPr vert="horz" lIns="64239" tIns="32118" rIns="64239" bIns="3211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39" tIns="32118" rIns="64239" bIns="32118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3" y="1435448"/>
            <a:ext cx="3008189" cy="4690318"/>
          </a:xfrm>
          <a:prstGeom prst="rect">
            <a:avLst/>
          </a:prstGeom>
        </p:spPr>
        <p:txBody>
          <a:bodyPr vert="horz" lIns="64239" tIns="32118" rIns="64239" bIns="32118"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46137-814F-374C-9CDE-007C70D47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954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1" y="4800824"/>
            <a:ext cx="5486177" cy="567035"/>
          </a:xfrm>
          <a:prstGeom prst="rect">
            <a:avLst/>
          </a:prstGeom>
        </p:spPr>
        <p:txBody>
          <a:bodyPr vert="horz" lIns="64239" tIns="32118" rIns="64239" bIns="3211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1" y="612800"/>
            <a:ext cx="5486177" cy="4114354"/>
          </a:xfrm>
          <a:prstGeom prst="rect">
            <a:avLst/>
          </a:prstGeom>
        </p:spPr>
        <p:txBody>
          <a:bodyPr vert="horz" lIns="64239" tIns="32118" rIns="64239" bIns="32118"/>
          <a:lstStyle>
            <a:lvl1pPr marL="0" indent="0">
              <a:buNone/>
              <a:defRPr sz="2200"/>
            </a:lvl1pPr>
            <a:lvl2pPr marL="321192" indent="0">
              <a:buNone/>
              <a:defRPr sz="2000"/>
            </a:lvl2pPr>
            <a:lvl3pPr marL="642387" indent="0">
              <a:buNone/>
              <a:defRPr sz="1700"/>
            </a:lvl3pPr>
            <a:lvl4pPr marL="963580" indent="0">
              <a:buNone/>
              <a:defRPr sz="1400"/>
            </a:lvl4pPr>
            <a:lvl5pPr marL="1284776" indent="0">
              <a:buNone/>
              <a:defRPr sz="1400"/>
            </a:lvl5pPr>
            <a:lvl6pPr marL="1605970" indent="0">
              <a:buNone/>
              <a:defRPr sz="1400"/>
            </a:lvl6pPr>
            <a:lvl7pPr marL="1927164" indent="0">
              <a:buNone/>
              <a:defRPr sz="1400"/>
            </a:lvl7pPr>
            <a:lvl8pPr marL="2248361" indent="0">
              <a:buNone/>
              <a:defRPr sz="1400"/>
            </a:lvl8pPr>
            <a:lvl9pPr marL="256955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1" y="5367860"/>
            <a:ext cx="5486177" cy="804788"/>
          </a:xfrm>
          <a:prstGeom prst="rect">
            <a:avLst/>
          </a:prstGeom>
        </p:spPr>
        <p:txBody>
          <a:bodyPr vert="horz" lIns="64239" tIns="32118" rIns="64239" bIns="32118"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20716C-E435-9A4F-99CF-29422F3AF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29641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63"/>
            <a:ext cx="8228707" cy="4525119"/>
          </a:xfrm>
          <a:prstGeom prst="rect">
            <a:avLst/>
          </a:prstGeom>
        </p:spPr>
        <p:txBody>
          <a:bodyPr vert="eaVert" lIns="64239" tIns="32118" rIns="64239" bIns="321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423CBA-16BF-D240-BE5F-C0D52D9DC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694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39" tIns="32118" rIns="64239" bIns="321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39" tIns="32118" rIns="64239" bIns="321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71C68E-DA4C-E44E-9DBE-D0837A692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94750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36" tIns="32116" rIns="64236" bIns="32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75" indent="0" algn="ctr">
              <a:buNone/>
              <a:defRPr/>
            </a:lvl2pPr>
            <a:lvl3pPr marL="642354" indent="0" algn="ctr">
              <a:buNone/>
              <a:defRPr/>
            </a:lvl3pPr>
            <a:lvl4pPr marL="963530" indent="0" algn="ctr">
              <a:buNone/>
              <a:defRPr/>
            </a:lvl4pPr>
            <a:lvl5pPr marL="1284710" indent="0" algn="ctr">
              <a:buNone/>
              <a:defRPr/>
            </a:lvl5pPr>
            <a:lvl6pPr marL="1605888" indent="0" algn="ctr">
              <a:buNone/>
              <a:defRPr/>
            </a:lvl6pPr>
            <a:lvl7pPr marL="1927066" indent="0" algn="ctr">
              <a:buNone/>
              <a:defRPr/>
            </a:lvl7pPr>
            <a:lvl8pPr marL="2248246" indent="0" algn="ctr">
              <a:buNone/>
              <a:defRPr/>
            </a:lvl8pPr>
            <a:lvl9pPr marL="25694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B174E4-B1A1-2942-87D6-4F7EE7285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608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6" tIns="32116" rIns="64236" bIns="32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B081C6-BC7F-D041-899E-DE820A7CD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834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36" tIns="32116" rIns="64236" bIns="32116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75" indent="0">
              <a:buNone/>
              <a:defRPr sz="1300"/>
            </a:lvl2pPr>
            <a:lvl3pPr marL="642354" indent="0">
              <a:buNone/>
              <a:defRPr sz="1100"/>
            </a:lvl3pPr>
            <a:lvl4pPr marL="963530" indent="0">
              <a:buNone/>
              <a:defRPr sz="1000"/>
            </a:lvl4pPr>
            <a:lvl5pPr marL="1284710" indent="0">
              <a:buNone/>
              <a:defRPr sz="1000"/>
            </a:lvl5pPr>
            <a:lvl6pPr marL="1605888" indent="0">
              <a:buNone/>
              <a:defRPr sz="1000"/>
            </a:lvl6pPr>
            <a:lvl7pPr marL="1927066" indent="0">
              <a:buNone/>
              <a:defRPr sz="1000"/>
            </a:lvl7pPr>
            <a:lvl8pPr marL="2248246" indent="0">
              <a:buNone/>
              <a:defRPr sz="1000"/>
            </a:lvl8pPr>
            <a:lvl9pPr marL="256942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1FB5E-FD23-D34A-A240-7C91323E3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59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133073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6" tIns="32116" rIns="64236" bIns="32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8048" y="1445496"/>
            <a:ext cx="3000375" cy="41266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0" y="1445496"/>
            <a:ext cx="3000375" cy="41266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80EDAC-6B5D-784D-9310-2472676CCE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1065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6" tIns="32116" rIns="64236" bIns="3211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75" indent="0">
              <a:buNone/>
              <a:defRPr sz="1400" b="1"/>
            </a:lvl2pPr>
            <a:lvl3pPr marL="642354" indent="0">
              <a:buNone/>
              <a:defRPr sz="1300" b="1"/>
            </a:lvl3pPr>
            <a:lvl4pPr marL="963530" indent="0">
              <a:buNone/>
              <a:defRPr sz="1100" b="1"/>
            </a:lvl4pPr>
            <a:lvl5pPr marL="1284710" indent="0">
              <a:buNone/>
              <a:defRPr sz="1100" b="1"/>
            </a:lvl5pPr>
            <a:lvl6pPr marL="1605888" indent="0">
              <a:buNone/>
              <a:defRPr sz="1100" b="1"/>
            </a:lvl6pPr>
            <a:lvl7pPr marL="1927066" indent="0">
              <a:buNone/>
              <a:defRPr sz="1100" b="1"/>
            </a:lvl7pPr>
            <a:lvl8pPr marL="2248246" indent="0">
              <a:buNone/>
              <a:defRPr sz="1100" b="1"/>
            </a:lvl8pPr>
            <a:lvl9pPr marL="256942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75" indent="0">
              <a:buNone/>
              <a:defRPr sz="1400" b="1"/>
            </a:lvl2pPr>
            <a:lvl3pPr marL="642354" indent="0">
              <a:buNone/>
              <a:defRPr sz="1300" b="1"/>
            </a:lvl3pPr>
            <a:lvl4pPr marL="963530" indent="0">
              <a:buNone/>
              <a:defRPr sz="1100" b="1"/>
            </a:lvl4pPr>
            <a:lvl5pPr marL="1284710" indent="0">
              <a:buNone/>
              <a:defRPr sz="1100" b="1"/>
            </a:lvl5pPr>
            <a:lvl6pPr marL="1605888" indent="0">
              <a:buNone/>
              <a:defRPr sz="1100" b="1"/>
            </a:lvl6pPr>
            <a:lvl7pPr marL="1927066" indent="0">
              <a:buNone/>
              <a:defRPr sz="1100" b="1"/>
            </a:lvl7pPr>
            <a:lvl8pPr marL="2248246" indent="0">
              <a:buNone/>
              <a:defRPr sz="1100" b="1"/>
            </a:lvl8pPr>
            <a:lvl9pPr marL="256942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BBCAD9-3647-B545-A4B1-B3B839E65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224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6" tIns="32116" rIns="64236" bIns="32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7F90F8-0434-D44E-B043-5A4C786B5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9473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77F8B-B8CD-3C4E-B39D-C4137CC055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1247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4" y="273490"/>
            <a:ext cx="3008189" cy="1161975"/>
          </a:xfrm>
          <a:prstGeom prst="rect">
            <a:avLst/>
          </a:prstGeom>
        </p:spPr>
        <p:txBody>
          <a:bodyPr vert="horz" lIns="64236" tIns="32116" rIns="64236" bIns="3211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75" indent="0">
              <a:buNone/>
              <a:defRPr sz="800"/>
            </a:lvl2pPr>
            <a:lvl3pPr marL="642354" indent="0">
              <a:buNone/>
              <a:defRPr sz="700"/>
            </a:lvl3pPr>
            <a:lvl4pPr marL="963530" indent="0">
              <a:buNone/>
              <a:defRPr sz="600"/>
            </a:lvl4pPr>
            <a:lvl5pPr marL="1284710" indent="0">
              <a:buNone/>
              <a:defRPr sz="600"/>
            </a:lvl5pPr>
            <a:lvl6pPr marL="1605888" indent="0">
              <a:buNone/>
              <a:defRPr sz="600"/>
            </a:lvl6pPr>
            <a:lvl7pPr marL="1927066" indent="0">
              <a:buNone/>
              <a:defRPr sz="600"/>
            </a:lvl7pPr>
            <a:lvl8pPr marL="2248246" indent="0">
              <a:buNone/>
              <a:defRPr sz="600"/>
            </a:lvl8pPr>
            <a:lvl9pPr marL="256942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43B1C9-AB6A-3C42-850A-B515D26B0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4488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2" y="4800824"/>
            <a:ext cx="5486177" cy="567035"/>
          </a:xfrm>
          <a:prstGeom prst="rect">
            <a:avLst/>
          </a:prstGeom>
        </p:spPr>
        <p:txBody>
          <a:bodyPr vert="horz" lIns="64236" tIns="32116" rIns="64236" bIns="3211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75" indent="0">
              <a:buNone/>
              <a:defRPr sz="2000"/>
            </a:lvl2pPr>
            <a:lvl3pPr marL="642354" indent="0">
              <a:buNone/>
              <a:defRPr sz="1700"/>
            </a:lvl3pPr>
            <a:lvl4pPr marL="963530" indent="0">
              <a:buNone/>
              <a:defRPr sz="1400"/>
            </a:lvl4pPr>
            <a:lvl5pPr marL="1284710" indent="0">
              <a:buNone/>
              <a:defRPr sz="1400"/>
            </a:lvl5pPr>
            <a:lvl6pPr marL="1605888" indent="0">
              <a:buNone/>
              <a:defRPr sz="1400"/>
            </a:lvl6pPr>
            <a:lvl7pPr marL="1927066" indent="0">
              <a:buNone/>
              <a:defRPr sz="1400"/>
            </a:lvl7pPr>
            <a:lvl8pPr marL="2248246" indent="0">
              <a:buNone/>
              <a:defRPr sz="1400"/>
            </a:lvl8pPr>
            <a:lvl9pPr marL="2569423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75" indent="0">
              <a:buNone/>
              <a:defRPr sz="800"/>
            </a:lvl2pPr>
            <a:lvl3pPr marL="642354" indent="0">
              <a:buNone/>
              <a:defRPr sz="700"/>
            </a:lvl3pPr>
            <a:lvl4pPr marL="963530" indent="0">
              <a:buNone/>
              <a:defRPr sz="600"/>
            </a:lvl4pPr>
            <a:lvl5pPr marL="1284710" indent="0">
              <a:buNone/>
              <a:defRPr sz="600"/>
            </a:lvl5pPr>
            <a:lvl6pPr marL="1605888" indent="0">
              <a:buNone/>
              <a:defRPr sz="600"/>
            </a:lvl6pPr>
            <a:lvl7pPr marL="1927066" indent="0">
              <a:buNone/>
              <a:defRPr sz="600"/>
            </a:lvl7pPr>
            <a:lvl8pPr marL="2248246" indent="0">
              <a:buNone/>
              <a:defRPr sz="600"/>
            </a:lvl8pPr>
            <a:lvl9pPr marL="256942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DCB96A-236C-DA44-82C0-9DB5E37EE3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02835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36" tIns="32116" rIns="64236" bIns="32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DBBE05-E275-814A-BFB4-8514A8E9F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24955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605"/>
            <a:ext cx="2057176" cy="5297537"/>
          </a:xfrm>
          <a:prstGeom prst="rect">
            <a:avLst/>
          </a:prstGeom>
        </p:spPr>
        <p:txBody>
          <a:bodyPr vert="eaVert" lIns="64236" tIns="32116" rIns="64236" bIns="32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605"/>
            <a:ext cx="6064374" cy="52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794A28-D5B1-C043-85C5-C3D7049459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70950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59" indent="0" algn="ctr">
              <a:buNone/>
              <a:defRPr/>
            </a:lvl2pPr>
            <a:lvl3pPr marL="642321" indent="0" algn="ctr">
              <a:buNone/>
              <a:defRPr/>
            </a:lvl3pPr>
            <a:lvl4pPr marL="963480" indent="0" algn="ctr">
              <a:buNone/>
              <a:defRPr/>
            </a:lvl4pPr>
            <a:lvl5pPr marL="1284645" indent="0" algn="ctr">
              <a:buNone/>
              <a:defRPr/>
            </a:lvl5pPr>
            <a:lvl6pPr marL="1605806" indent="0" algn="ctr">
              <a:buNone/>
              <a:defRPr/>
            </a:lvl6pPr>
            <a:lvl7pPr marL="1926967" indent="0" algn="ctr">
              <a:buNone/>
              <a:defRPr/>
            </a:lvl7pPr>
            <a:lvl8pPr marL="2248131" indent="0" algn="ctr">
              <a:buNone/>
              <a:defRPr/>
            </a:lvl8pPr>
            <a:lvl9pPr marL="2569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9BE9F9-0462-4E47-AA8F-331F8DAE4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354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5F7AD9-A5FA-1345-847A-79BDB88E06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108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202746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59" indent="0">
              <a:buNone/>
              <a:defRPr sz="1300"/>
            </a:lvl2pPr>
            <a:lvl3pPr marL="642321" indent="0">
              <a:buNone/>
              <a:defRPr sz="1100"/>
            </a:lvl3pPr>
            <a:lvl4pPr marL="963480" indent="0">
              <a:buNone/>
              <a:defRPr sz="1000"/>
            </a:lvl4pPr>
            <a:lvl5pPr marL="1284645" indent="0">
              <a:buNone/>
              <a:defRPr sz="1000"/>
            </a:lvl5pPr>
            <a:lvl6pPr marL="1605806" indent="0">
              <a:buNone/>
              <a:defRPr sz="1000"/>
            </a:lvl6pPr>
            <a:lvl7pPr marL="1926967" indent="0">
              <a:buNone/>
              <a:defRPr sz="1000"/>
            </a:lvl7pPr>
            <a:lvl8pPr marL="2248131" indent="0">
              <a:buNone/>
              <a:defRPr sz="1000"/>
            </a:lvl8pPr>
            <a:lvl9pPr marL="25692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9AACCE-D3FE-8140-A2A5-7D86572656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3049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414" y="1526977"/>
            <a:ext cx="4063008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526977"/>
            <a:ext cx="4063008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7CC7C3-2F61-5743-9B1E-2BCE809FD8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44821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59" indent="0">
              <a:buNone/>
              <a:defRPr sz="1400" b="1"/>
            </a:lvl2pPr>
            <a:lvl3pPr marL="642321" indent="0">
              <a:buNone/>
              <a:defRPr sz="1300" b="1"/>
            </a:lvl3pPr>
            <a:lvl4pPr marL="963480" indent="0">
              <a:buNone/>
              <a:defRPr sz="1100" b="1"/>
            </a:lvl4pPr>
            <a:lvl5pPr marL="1284645" indent="0">
              <a:buNone/>
              <a:defRPr sz="1100" b="1"/>
            </a:lvl5pPr>
            <a:lvl6pPr marL="1605806" indent="0">
              <a:buNone/>
              <a:defRPr sz="1100" b="1"/>
            </a:lvl6pPr>
            <a:lvl7pPr marL="1926967" indent="0">
              <a:buNone/>
              <a:defRPr sz="1100" b="1"/>
            </a:lvl7pPr>
            <a:lvl8pPr marL="2248131" indent="0">
              <a:buNone/>
              <a:defRPr sz="1100" b="1"/>
            </a:lvl8pPr>
            <a:lvl9pPr marL="256929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59" indent="0">
              <a:buNone/>
              <a:defRPr sz="1400" b="1"/>
            </a:lvl2pPr>
            <a:lvl3pPr marL="642321" indent="0">
              <a:buNone/>
              <a:defRPr sz="1300" b="1"/>
            </a:lvl3pPr>
            <a:lvl4pPr marL="963480" indent="0">
              <a:buNone/>
              <a:defRPr sz="1100" b="1"/>
            </a:lvl4pPr>
            <a:lvl5pPr marL="1284645" indent="0">
              <a:buNone/>
              <a:defRPr sz="1100" b="1"/>
            </a:lvl5pPr>
            <a:lvl6pPr marL="1605806" indent="0">
              <a:buNone/>
              <a:defRPr sz="1100" b="1"/>
            </a:lvl6pPr>
            <a:lvl7pPr marL="1926967" indent="0">
              <a:buNone/>
              <a:defRPr sz="1100" b="1"/>
            </a:lvl7pPr>
            <a:lvl8pPr marL="2248131" indent="0">
              <a:buNone/>
              <a:defRPr sz="1100" b="1"/>
            </a:lvl8pPr>
            <a:lvl9pPr marL="256929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AF214B-5BCE-CA42-ACCA-0805544579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94521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464FC4-BDC9-0D48-BA84-E1F04414F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94758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DD4222-708E-354D-BDB0-C9DC24C5C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3814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5" y="273491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59" indent="0">
              <a:buNone/>
              <a:defRPr sz="800"/>
            </a:lvl2pPr>
            <a:lvl3pPr marL="642321" indent="0">
              <a:buNone/>
              <a:defRPr sz="700"/>
            </a:lvl3pPr>
            <a:lvl4pPr marL="963480" indent="0">
              <a:buNone/>
              <a:defRPr sz="600"/>
            </a:lvl4pPr>
            <a:lvl5pPr marL="1284645" indent="0">
              <a:buNone/>
              <a:defRPr sz="600"/>
            </a:lvl5pPr>
            <a:lvl6pPr marL="1605806" indent="0">
              <a:buNone/>
              <a:defRPr sz="600"/>
            </a:lvl6pPr>
            <a:lvl7pPr marL="1926967" indent="0">
              <a:buNone/>
              <a:defRPr sz="600"/>
            </a:lvl7pPr>
            <a:lvl8pPr marL="2248131" indent="0">
              <a:buNone/>
              <a:defRPr sz="600"/>
            </a:lvl8pPr>
            <a:lvl9pPr marL="256929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32F0A-CB57-8D42-8FB5-06E5CDE9E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96429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3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59" indent="0">
              <a:buNone/>
              <a:defRPr sz="2000"/>
            </a:lvl2pPr>
            <a:lvl3pPr marL="642321" indent="0">
              <a:buNone/>
              <a:defRPr sz="1700"/>
            </a:lvl3pPr>
            <a:lvl4pPr marL="963480" indent="0">
              <a:buNone/>
              <a:defRPr sz="1400"/>
            </a:lvl4pPr>
            <a:lvl5pPr marL="1284645" indent="0">
              <a:buNone/>
              <a:defRPr sz="1400"/>
            </a:lvl5pPr>
            <a:lvl6pPr marL="1605806" indent="0">
              <a:buNone/>
              <a:defRPr sz="1400"/>
            </a:lvl6pPr>
            <a:lvl7pPr marL="1926967" indent="0">
              <a:buNone/>
              <a:defRPr sz="1400"/>
            </a:lvl7pPr>
            <a:lvl8pPr marL="2248131" indent="0">
              <a:buNone/>
              <a:defRPr sz="1400"/>
            </a:lvl8pPr>
            <a:lvl9pPr marL="2569291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59" indent="0">
              <a:buNone/>
              <a:defRPr sz="800"/>
            </a:lvl2pPr>
            <a:lvl3pPr marL="642321" indent="0">
              <a:buNone/>
              <a:defRPr sz="700"/>
            </a:lvl3pPr>
            <a:lvl4pPr marL="963480" indent="0">
              <a:buNone/>
              <a:defRPr sz="600"/>
            </a:lvl4pPr>
            <a:lvl5pPr marL="1284645" indent="0">
              <a:buNone/>
              <a:defRPr sz="600"/>
            </a:lvl5pPr>
            <a:lvl6pPr marL="1605806" indent="0">
              <a:buNone/>
              <a:defRPr sz="600"/>
            </a:lvl6pPr>
            <a:lvl7pPr marL="1926967" indent="0">
              <a:buNone/>
              <a:defRPr sz="600"/>
            </a:lvl7pPr>
            <a:lvl8pPr marL="2248131" indent="0">
              <a:buNone/>
              <a:defRPr sz="600"/>
            </a:lvl8pPr>
            <a:lvl9pPr marL="256929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D93CB3-6097-E840-838D-2B11224A1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279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7A76B7-2834-504E-BC7E-6C3951E089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1527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94" y="151805"/>
            <a:ext cx="2058293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415" y="151805"/>
            <a:ext cx="6067723" cy="59471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67C736-4580-054C-BDE2-55C2BDB06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4656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29" tIns="32113" rIns="64229" bIns="321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6"/>
            <a:ext cx="6400354" cy="1752451"/>
          </a:xfrm>
          <a:prstGeom prst="rect">
            <a:avLst/>
          </a:prstGeom>
        </p:spPr>
        <p:txBody>
          <a:bodyPr vert="horz" lIns="64229" tIns="32113" rIns="64229" bIns="32113"/>
          <a:lstStyle>
            <a:lvl1pPr marL="0" indent="0" algn="ctr">
              <a:buNone/>
              <a:defRPr/>
            </a:lvl1pPr>
            <a:lvl2pPr marL="321142" indent="0" algn="ctr">
              <a:buNone/>
              <a:defRPr/>
            </a:lvl2pPr>
            <a:lvl3pPr marL="642288" indent="0" algn="ctr">
              <a:buNone/>
              <a:defRPr/>
            </a:lvl3pPr>
            <a:lvl4pPr marL="963431" indent="0" algn="ctr">
              <a:buNone/>
              <a:defRPr/>
            </a:lvl4pPr>
            <a:lvl5pPr marL="1284579" indent="0" algn="ctr">
              <a:buNone/>
              <a:defRPr/>
            </a:lvl5pPr>
            <a:lvl6pPr marL="1605724" indent="0" algn="ctr">
              <a:buNone/>
              <a:defRPr/>
            </a:lvl6pPr>
            <a:lvl7pPr marL="1926868" indent="0" algn="ctr">
              <a:buNone/>
              <a:defRPr/>
            </a:lvl7pPr>
            <a:lvl8pPr marL="2248016" indent="0" algn="ctr">
              <a:buNone/>
              <a:defRPr/>
            </a:lvl8pPr>
            <a:lvl9pPr marL="25691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5A4BD-8F3D-D244-A002-7E409049F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51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9843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733069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9" tIns="32113" rIns="64229" bIns="321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66"/>
            <a:ext cx="8228707" cy="4525119"/>
          </a:xfrm>
          <a:prstGeom prst="rect">
            <a:avLst/>
          </a:prstGeom>
        </p:spPr>
        <p:txBody>
          <a:bodyPr vert="horz" lIns="64229" tIns="32113" rIns="64229" bIns="321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3AAFF3-FDD1-7944-BBFA-4A8C6FD56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47061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29" tIns="32113" rIns="64229" bIns="32113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29" tIns="32113" rIns="64229" bIns="32113" anchor="b"/>
          <a:lstStyle>
            <a:lvl1pPr marL="0" indent="0">
              <a:buNone/>
              <a:defRPr sz="1400"/>
            </a:lvl1pPr>
            <a:lvl2pPr marL="321142" indent="0">
              <a:buNone/>
              <a:defRPr sz="1300"/>
            </a:lvl2pPr>
            <a:lvl3pPr marL="642288" indent="0">
              <a:buNone/>
              <a:defRPr sz="1100"/>
            </a:lvl3pPr>
            <a:lvl4pPr marL="963431" indent="0">
              <a:buNone/>
              <a:defRPr sz="1000"/>
            </a:lvl4pPr>
            <a:lvl5pPr marL="1284579" indent="0">
              <a:buNone/>
              <a:defRPr sz="1000"/>
            </a:lvl5pPr>
            <a:lvl6pPr marL="1605724" indent="0">
              <a:buNone/>
              <a:defRPr sz="1000"/>
            </a:lvl6pPr>
            <a:lvl7pPr marL="1926868" indent="0">
              <a:buNone/>
              <a:defRPr sz="1000"/>
            </a:lvl7pPr>
            <a:lvl8pPr marL="2248016" indent="0">
              <a:buNone/>
              <a:defRPr sz="1000"/>
            </a:lvl8pPr>
            <a:lvl9pPr marL="25691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E119DD-E001-FA45-B150-E78C0E9BE0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2876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9" tIns="32113" rIns="64229" bIns="321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66"/>
            <a:ext cx="4060775" cy="4525119"/>
          </a:xfrm>
          <a:prstGeom prst="rect">
            <a:avLst/>
          </a:prstGeom>
        </p:spPr>
        <p:txBody>
          <a:bodyPr vert="horz" lIns="64229" tIns="32113" rIns="64229" bIns="3211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66"/>
            <a:ext cx="4060775" cy="4525119"/>
          </a:xfrm>
          <a:prstGeom prst="rect">
            <a:avLst/>
          </a:prstGeom>
        </p:spPr>
        <p:txBody>
          <a:bodyPr vert="horz" lIns="64229" tIns="32113" rIns="64229" bIns="3211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2CB609-4983-1B42-B091-538272951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3972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9" tIns="32113" rIns="64229" bIns="3211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29" tIns="32113" rIns="64229" bIns="32113" anchor="b"/>
          <a:lstStyle>
            <a:lvl1pPr marL="0" indent="0">
              <a:buNone/>
              <a:defRPr sz="1700" b="1"/>
            </a:lvl1pPr>
            <a:lvl2pPr marL="321142" indent="0">
              <a:buNone/>
              <a:defRPr sz="1400" b="1"/>
            </a:lvl2pPr>
            <a:lvl3pPr marL="642288" indent="0">
              <a:buNone/>
              <a:defRPr sz="1300" b="1"/>
            </a:lvl3pPr>
            <a:lvl4pPr marL="963431" indent="0">
              <a:buNone/>
              <a:defRPr sz="1100" b="1"/>
            </a:lvl4pPr>
            <a:lvl5pPr marL="1284579" indent="0">
              <a:buNone/>
              <a:defRPr sz="1100" b="1"/>
            </a:lvl5pPr>
            <a:lvl6pPr marL="1605724" indent="0">
              <a:buNone/>
              <a:defRPr sz="1100" b="1"/>
            </a:lvl6pPr>
            <a:lvl7pPr marL="1926868" indent="0">
              <a:buNone/>
              <a:defRPr sz="1100" b="1"/>
            </a:lvl7pPr>
            <a:lvl8pPr marL="2248016" indent="0">
              <a:buNone/>
              <a:defRPr sz="1100" b="1"/>
            </a:lvl8pPr>
            <a:lvl9pPr marL="256916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29" tIns="32113" rIns="64229" bIns="3211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29" tIns="32113" rIns="64229" bIns="32113" anchor="b"/>
          <a:lstStyle>
            <a:lvl1pPr marL="0" indent="0">
              <a:buNone/>
              <a:defRPr sz="1700" b="1"/>
            </a:lvl1pPr>
            <a:lvl2pPr marL="321142" indent="0">
              <a:buNone/>
              <a:defRPr sz="1400" b="1"/>
            </a:lvl2pPr>
            <a:lvl3pPr marL="642288" indent="0">
              <a:buNone/>
              <a:defRPr sz="1300" b="1"/>
            </a:lvl3pPr>
            <a:lvl4pPr marL="963431" indent="0">
              <a:buNone/>
              <a:defRPr sz="1100" b="1"/>
            </a:lvl4pPr>
            <a:lvl5pPr marL="1284579" indent="0">
              <a:buNone/>
              <a:defRPr sz="1100" b="1"/>
            </a:lvl5pPr>
            <a:lvl6pPr marL="1605724" indent="0">
              <a:buNone/>
              <a:defRPr sz="1100" b="1"/>
            </a:lvl6pPr>
            <a:lvl7pPr marL="1926868" indent="0">
              <a:buNone/>
              <a:defRPr sz="1100" b="1"/>
            </a:lvl7pPr>
            <a:lvl8pPr marL="2248016" indent="0">
              <a:buNone/>
              <a:defRPr sz="1100" b="1"/>
            </a:lvl8pPr>
            <a:lvl9pPr marL="256916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29" tIns="32113" rIns="64229" bIns="3211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7CE426-C534-0B48-B22D-7B6578C2B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58682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9" tIns="32113" rIns="64229" bIns="321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1FD043-C073-7E41-9900-7F1572640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4846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B019E1-703C-B847-8A84-7BF2451DF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39977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6" y="273492"/>
            <a:ext cx="3008189" cy="1161975"/>
          </a:xfrm>
          <a:prstGeom prst="rect">
            <a:avLst/>
          </a:prstGeom>
        </p:spPr>
        <p:txBody>
          <a:bodyPr vert="horz" lIns="64229" tIns="32113" rIns="64229" bIns="32113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29" tIns="32113" rIns="64229" bIns="32113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6" y="1435448"/>
            <a:ext cx="3008189" cy="4690318"/>
          </a:xfrm>
          <a:prstGeom prst="rect">
            <a:avLst/>
          </a:prstGeom>
        </p:spPr>
        <p:txBody>
          <a:bodyPr vert="horz" lIns="64229" tIns="32113" rIns="64229" bIns="32113"/>
          <a:lstStyle>
            <a:lvl1pPr marL="0" indent="0">
              <a:buNone/>
              <a:defRPr sz="1000"/>
            </a:lvl1pPr>
            <a:lvl2pPr marL="321142" indent="0">
              <a:buNone/>
              <a:defRPr sz="800"/>
            </a:lvl2pPr>
            <a:lvl3pPr marL="642288" indent="0">
              <a:buNone/>
              <a:defRPr sz="700"/>
            </a:lvl3pPr>
            <a:lvl4pPr marL="963431" indent="0">
              <a:buNone/>
              <a:defRPr sz="600"/>
            </a:lvl4pPr>
            <a:lvl5pPr marL="1284579" indent="0">
              <a:buNone/>
              <a:defRPr sz="600"/>
            </a:lvl5pPr>
            <a:lvl6pPr marL="1605724" indent="0">
              <a:buNone/>
              <a:defRPr sz="600"/>
            </a:lvl6pPr>
            <a:lvl7pPr marL="1926868" indent="0">
              <a:buNone/>
              <a:defRPr sz="600"/>
            </a:lvl7pPr>
            <a:lvl8pPr marL="2248016" indent="0">
              <a:buNone/>
              <a:defRPr sz="600"/>
            </a:lvl8pPr>
            <a:lvl9pPr marL="256916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4C3032-AD1E-8944-9433-A4B542356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73094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4" y="4800824"/>
            <a:ext cx="5486177" cy="567035"/>
          </a:xfrm>
          <a:prstGeom prst="rect">
            <a:avLst/>
          </a:prstGeom>
        </p:spPr>
        <p:txBody>
          <a:bodyPr vert="horz" lIns="64229" tIns="32113" rIns="64229" bIns="32113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4" y="612800"/>
            <a:ext cx="5486177" cy="4114354"/>
          </a:xfrm>
          <a:prstGeom prst="rect">
            <a:avLst/>
          </a:prstGeom>
        </p:spPr>
        <p:txBody>
          <a:bodyPr vert="horz" lIns="64229" tIns="32113" rIns="64229" bIns="32113"/>
          <a:lstStyle>
            <a:lvl1pPr marL="0" indent="0">
              <a:buNone/>
              <a:defRPr sz="2200"/>
            </a:lvl1pPr>
            <a:lvl2pPr marL="321142" indent="0">
              <a:buNone/>
              <a:defRPr sz="2000"/>
            </a:lvl2pPr>
            <a:lvl3pPr marL="642288" indent="0">
              <a:buNone/>
              <a:defRPr sz="1700"/>
            </a:lvl3pPr>
            <a:lvl4pPr marL="963431" indent="0">
              <a:buNone/>
              <a:defRPr sz="1400"/>
            </a:lvl4pPr>
            <a:lvl5pPr marL="1284579" indent="0">
              <a:buNone/>
              <a:defRPr sz="1400"/>
            </a:lvl5pPr>
            <a:lvl6pPr marL="1605724" indent="0">
              <a:buNone/>
              <a:defRPr sz="1400"/>
            </a:lvl6pPr>
            <a:lvl7pPr marL="1926868" indent="0">
              <a:buNone/>
              <a:defRPr sz="1400"/>
            </a:lvl7pPr>
            <a:lvl8pPr marL="2248016" indent="0">
              <a:buNone/>
              <a:defRPr sz="1400"/>
            </a:lvl8pPr>
            <a:lvl9pPr marL="2569160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4" y="5367860"/>
            <a:ext cx="5486177" cy="804788"/>
          </a:xfrm>
          <a:prstGeom prst="rect">
            <a:avLst/>
          </a:prstGeom>
        </p:spPr>
        <p:txBody>
          <a:bodyPr vert="horz" lIns="64229" tIns="32113" rIns="64229" bIns="32113"/>
          <a:lstStyle>
            <a:lvl1pPr marL="0" indent="0">
              <a:buNone/>
              <a:defRPr sz="1000"/>
            </a:lvl1pPr>
            <a:lvl2pPr marL="321142" indent="0">
              <a:buNone/>
              <a:defRPr sz="800"/>
            </a:lvl2pPr>
            <a:lvl3pPr marL="642288" indent="0">
              <a:buNone/>
              <a:defRPr sz="700"/>
            </a:lvl3pPr>
            <a:lvl4pPr marL="963431" indent="0">
              <a:buNone/>
              <a:defRPr sz="600"/>
            </a:lvl4pPr>
            <a:lvl5pPr marL="1284579" indent="0">
              <a:buNone/>
              <a:defRPr sz="600"/>
            </a:lvl5pPr>
            <a:lvl6pPr marL="1605724" indent="0">
              <a:buNone/>
              <a:defRPr sz="600"/>
            </a:lvl6pPr>
            <a:lvl7pPr marL="1926868" indent="0">
              <a:buNone/>
              <a:defRPr sz="600"/>
            </a:lvl7pPr>
            <a:lvl8pPr marL="2248016" indent="0">
              <a:buNone/>
              <a:defRPr sz="600"/>
            </a:lvl8pPr>
            <a:lvl9pPr marL="256916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35229B-E89E-2C4C-BD3F-C4E0465E00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84168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9" tIns="32113" rIns="64229" bIns="321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66"/>
            <a:ext cx="8228707" cy="4525119"/>
          </a:xfrm>
          <a:prstGeom prst="rect">
            <a:avLst/>
          </a:prstGeom>
        </p:spPr>
        <p:txBody>
          <a:bodyPr vert="eaVert" lIns="64229" tIns="32113" rIns="64229" bIns="321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0B13D6-DD9B-A548-9E1F-94111E5DD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9117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29" tIns="32113" rIns="64229" bIns="321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29" tIns="32113" rIns="64229" bIns="321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32A9C1-DDC2-0E44-8990-BE44F3F2B1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54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2093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25" tIns="32111" rIns="64225" bIns="321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25" indent="0" algn="ctr">
              <a:buNone/>
              <a:defRPr/>
            </a:lvl2pPr>
            <a:lvl3pPr marL="642255" indent="0" algn="ctr">
              <a:buNone/>
              <a:defRPr/>
            </a:lvl3pPr>
            <a:lvl4pPr marL="963382" indent="0" algn="ctr">
              <a:buNone/>
              <a:defRPr/>
            </a:lvl4pPr>
            <a:lvl5pPr marL="1284513" indent="0" algn="ctr">
              <a:buNone/>
              <a:defRPr/>
            </a:lvl5pPr>
            <a:lvl6pPr marL="1605642" indent="0" algn="ctr">
              <a:buNone/>
              <a:defRPr/>
            </a:lvl6pPr>
            <a:lvl7pPr marL="1926770" indent="0" algn="ctr">
              <a:buNone/>
              <a:defRPr/>
            </a:lvl7pPr>
            <a:lvl8pPr marL="2247901" indent="0" algn="ctr">
              <a:buNone/>
              <a:defRPr/>
            </a:lvl8pPr>
            <a:lvl9pPr marL="25690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5725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5" tIns="32111" rIns="64225" bIns="321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87249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25" tIns="32111" rIns="64225" bIns="32111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25" indent="0">
              <a:buNone/>
              <a:defRPr sz="1300"/>
            </a:lvl2pPr>
            <a:lvl3pPr marL="642255" indent="0">
              <a:buNone/>
              <a:defRPr sz="1100"/>
            </a:lvl3pPr>
            <a:lvl4pPr marL="963382" indent="0">
              <a:buNone/>
              <a:defRPr sz="1000"/>
            </a:lvl4pPr>
            <a:lvl5pPr marL="1284513" indent="0">
              <a:buNone/>
              <a:defRPr sz="1000"/>
            </a:lvl5pPr>
            <a:lvl6pPr marL="1605642" indent="0">
              <a:buNone/>
              <a:defRPr sz="1000"/>
            </a:lvl6pPr>
            <a:lvl7pPr marL="1926770" indent="0">
              <a:buNone/>
              <a:defRPr sz="1000"/>
            </a:lvl7pPr>
            <a:lvl8pPr marL="2247901" indent="0">
              <a:buNone/>
              <a:defRPr sz="1000"/>
            </a:lvl8pPr>
            <a:lvl9pPr marL="25690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542531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5" tIns="32111" rIns="64225" bIns="321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821532"/>
            <a:ext cx="3625453" cy="521493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21532"/>
            <a:ext cx="3625453" cy="521493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207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5" tIns="32111" rIns="64225" bIns="3211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56128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5" tIns="32111" rIns="64225" bIns="321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56357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443952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7" y="273493"/>
            <a:ext cx="3008189" cy="1161975"/>
          </a:xfrm>
          <a:prstGeom prst="rect">
            <a:avLst/>
          </a:prstGeom>
        </p:spPr>
        <p:txBody>
          <a:bodyPr vert="horz" lIns="64225" tIns="32111" rIns="64225" bIns="32111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736083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5" y="4800824"/>
            <a:ext cx="5486177" cy="567035"/>
          </a:xfrm>
          <a:prstGeom prst="rect">
            <a:avLst/>
          </a:prstGeom>
        </p:spPr>
        <p:txBody>
          <a:bodyPr vert="horz" lIns="64225" tIns="32111" rIns="64225" bIns="32111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25" indent="0">
              <a:buNone/>
              <a:defRPr sz="2000"/>
            </a:lvl2pPr>
            <a:lvl3pPr marL="642255" indent="0">
              <a:buNone/>
              <a:defRPr sz="1700"/>
            </a:lvl3pPr>
            <a:lvl4pPr marL="963382" indent="0">
              <a:buNone/>
              <a:defRPr sz="1400"/>
            </a:lvl4pPr>
            <a:lvl5pPr marL="1284513" indent="0">
              <a:buNone/>
              <a:defRPr sz="1400"/>
            </a:lvl5pPr>
            <a:lvl6pPr marL="1605642" indent="0">
              <a:buNone/>
              <a:defRPr sz="1400"/>
            </a:lvl6pPr>
            <a:lvl7pPr marL="1926770" indent="0">
              <a:buNone/>
              <a:defRPr sz="1400"/>
            </a:lvl7pPr>
            <a:lvl8pPr marL="2247901" indent="0">
              <a:buNone/>
              <a:defRPr sz="1400"/>
            </a:lvl8pPr>
            <a:lvl9pPr marL="2569028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216233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25" tIns="32111" rIns="64225" bIns="321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85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4821" y="446484"/>
            <a:ext cx="1837283" cy="56346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446484"/>
            <a:ext cx="5404693" cy="56346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4797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608"/>
            <a:ext cx="2057176" cy="5761881"/>
          </a:xfrm>
          <a:prstGeom prst="rect">
            <a:avLst/>
          </a:prstGeom>
        </p:spPr>
        <p:txBody>
          <a:bodyPr vert="eaVert" lIns="64225" tIns="32111" rIns="64225" bIns="321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608"/>
            <a:ext cx="6064374" cy="57618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92014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8"/>
            <a:ext cx="6400354" cy="1752451"/>
          </a:xfrm>
          <a:prstGeom prst="rect">
            <a:avLst/>
          </a:prstGeom>
        </p:spPr>
        <p:txBody>
          <a:bodyPr vert="horz" lIns="64222" tIns="32109" rIns="64222" bIns="32109"/>
          <a:lstStyle>
            <a:lvl1pPr marL="0" indent="0" algn="ctr">
              <a:buNone/>
              <a:defRPr/>
            </a:lvl1pPr>
            <a:lvl2pPr marL="321109" indent="0" algn="ctr">
              <a:buNone/>
              <a:defRPr/>
            </a:lvl2pPr>
            <a:lvl3pPr marL="642222" indent="0" algn="ctr">
              <a:buNone/>
              <a:defRPr/>
            </a:lvl3pPr>
            <a:lvl4pPr marL="963333" indent="0" algn="ctr">
              <a:buNone/>
              <a:defRPr/>
            </a:lvl4pPr>
            <a:lvl5pPr marL="1284447" indent="0" algn="ctr">
              <a:buNone/>
              <a:defRPr/>
            </a:lvl5pPr>
            <a:lvl6pPr marL="1605560" indent="0" algn="ctr">
              <a:buNone/>
              <a:defRPr/>
            </a:lvl6pPr>
            <a:lvl7pPr marL="1926671" indent="0" algn="ctr">
              <a:buNone/>
              <a:defRPr/>
            </a:lvl7pPr>
            <a:lvl8pPr marL="2247786" indent="0" algn="ctr">
              <a:buNone/>
              <a:defRPr/>
            </a:lvl8pPr>
            <a:lvl9pPr marL="25688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8123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68"/>
            <a:ext cx="8228707" cy="4525119"/>
          </a:xfrm>
          <a:prstGeom prst="rect">
            <a:avLst/>
          </a:prstGeom>
        </p:spPr>
        <p:txBody>
          <a:bodyPr vert="horz" lIns="64222" tIns="32109" rIns="64222" bIns="321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70656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22" tIns="32109" rIns="64222" bIns="32109" anchor="b"/>
          <a:lstStyle>
            <a:lvl1pPr marL="0" indent="0">
              <a:buNone/>
              <a:defRPr sz="1400"/>
            </a:lvl1pPr>
            <a:lvl2pPr marL="321109" indent="0">
              <a:buNone/>
              <a:defRPr sz="1300"/>
            </a:lvl2pPr>
            <a:lvl3pPr marL="642222" indent="0">
              <a:buNone/>
              <a:defRPr sz="1100"/>
            </a:lvl3pPr>
            <a:lvl4pPr marL="963333" indent="0">
              <a:buNone/>
              <a:defRPr sz="1000"/>
            </a:lvl4pPr>
            <a:lvl5pPr marL="1284447" indent="0">
              <a:buNone/>
              <a:defRPr sz="1000"/>
            </a:lvl5pPr>
            <a:lvl6pPr marL="1605560" indent="0">
              <a:buNone/>
              <a:defRPr sz="1000"/>
            </a:lvl6pPr>
            <a:lvl7pPr marL="1926671" indent="0">
              <a:buNone/>
              <a:defRPr sz="1000"/>
            </a:lvl7pPr>
            <a:lvl8pPr marL="2247786" indent="0">
              <a:buNone/>
              <a:defRPr sz="1000"/>
            </a:lvl8pPr>
            <a:lvl9pPr marL="256889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023787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68"/>
            <a:ext cx="4060775" cy="4525119"/>
          </a:xfrm>
          <a:prstGeom prst="rect">
            <a:avLst/>
          </a:prstGeom>
        </p:spPr>
        <p:txBody>
          <a:bodyPr vert="horz" lIns="64222" tIns="32109" rIns="64222" bIns="3210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68"/>
            <a:ext cx="4060775" cy="4525119"/>
          </a:xfrm>
          <a:prstGeom prst="rect">
            <a:avLst/>
          </a:prstGeom>
        </p:spPr>
        <p:txBody>
          <a:bodyPr vert="horz" lIns="64222" tIns="32109" rIns="64222" bIns="3210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0284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22" tIns="32109" rIns="64222" bIns="32109" anchor="b"/>
          <a:lstStyle>
            <a:lvl1pPr marL="0" indent="0">
              <a:buNone/>
              <a:defRPr sz="1700" b="1"/>
            </a:lvl1pPr>
            <a:lvl2pPr marL="321109" indent="0">
              <a:buNone/>
              <a:defRPr sz="1400" b="1"/>
            </a:lvl2pPr>
            <a:lvl3pPr marL="642222" indent="0">
              <a:buNone/>
              <a:defRPr sz="1300" b="1"/>
            </a:lvl3pPr>
            <a:lvl4pPr marL="963333" indent="0">
              <a:buNone/>
              <a:defRPr sz="1100" b="1"/>
            </a:lvl4pPr>
            <a:lvl5pPr marL="1284447" indent="0">
              <a:buNone/>
              <a:defRPr sz="1100" b="1"/>
            </a:lvl5pPr>
            <a:lvl6pPr marL="1605560" indent="0">
              <a:buNone/>
              <a:defRPr sz="1100" b="1"/>
            </a:lvl6pPr>
            <a:lvl7pPr marL="1926671" indent="0">
              <a:buNone/>
              <a:defRPr sz="1100" b="1"/>
            </a:lvl7pPr>
            <a:lvl8pPr marL="2247786" indent="0">
              <a:buNone/>
              <a:defRPr sz="1100" b="1"/>
            </a:lvl8pPr>
            <a:lvl9pPr marL="256889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22" tIns="32109" rIns="64222" bIns="3210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22" tIns="32109" rIns="64222" bIns="32109" anchor="b"/>
          <a:lstStyle>
            <a:lvl1pPr marL="0" indent="0">
              <a:buNone/>
              <a:defRPr sz="1700" b="1"/>
            </a:lvl1pPr>
            <a:lvl2pPr marL="321109" indent="0">
              <a:buNone/>
              <a:defRPr sz="1400" b="1"/>
            </a:lvl2pPr>
            <a:lvl3pPr marL="642222" indent="0">
              <a:buNone/>
              <a:defRPr sz="1300" b="1"/>
            </a:lvl3pPr>
            <a:lvl4pPr marL="963333" indent="0">
              <a:buNone/>
              <a:defRPr sz="1100" b="1"/>
            </a:lvl4pPr>
            <a:lvl5pPr marL="1284447" indent="0">
              <a:buNone/>
              <a:defRPr sz="1100" b="1"/>
            </a:lvl5pPr>
            <a:lvl6pPr marL="1605560" indent="0">
              <a:buNone/>
              <a:defRPr sz="1100" b="1"/>
            </a:lvl6pPr>
            <a:lvl7pPr marL="1926671" indent="0">
              <a:buNone/>
              <a:defRPr sz="1100" b="1"/>
            </a:lvl7pPr>
            <a:lvl8pPr marL="2247786" indent="0">
              <a:buNone/>
              <a:defRPr sz="1100" b="1"/>
            </a:lvl8pPr>
            <a:lvl9pPr marL="256889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22" tIns="32109" rIns="64222" bIns="3210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90163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1164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086258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8" y="27349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22" tIns="32109" rIns="64222" bIns="32109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8" y="1435448"/>
            <a:ext cx="3008189" cy="4690318"/>
          </a:xfrm>
          <a:prstGeom prst="rect">
            <a:avLst/>
          </a:prstGeom>
        </p:spPr>
        <p:txBody>
          <a:bodyPr vert="horz" lIns="64222" tIns="32109" rIns="64222" bIns="32109"/>
          <a:lstStyle>
            <a:lvl1pPr marL="0" indent="0">
              <a:buNone/>
              <a:defRPr sz="1000"/>
            </a:lvl1pPr>
            <a:lvl2pPr marL="321109" indent="0">
              <a:buNone/>
              <a:defRPr sz="800"/>
            </a:lvl2pPr>
            <a:lvl3pPr marL="642222" indent="0">
              <a:buNone/>
              <a:defRPr sz="700"/>
            </a:lvl3pPr>
            <a:lvl4pPr marL="963333" indent="0">
              <a:buNone/>
              <a:defRPr sz="600"/>
            </a:lvl4pPr>
            <a:lvl5pPr marL="1284447" indent="0">
              <a:buNone/>
              <a:defRPr sz="600"/>
            </a:lvl5pPr>
            <a:lvl6pPr marL="1605560" indent="0">
              <a:buNone/>
              <a:defRPr sz="600"/>
            </a:lvl6pPr>
            <a:lvl7pPr marL="1926671" indent="0">
              <a:buNone/>
              <a:defRPr sz="600"/>
            </a:lvl7pPr>
            <a:lvl8pPr marL="2247786" indent="0">
              <a:buNone/>
              <a:defRPr sz="600"/>
            </a:lvl8pPr>
            <a:lvl9pPr marL="25688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064079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6" y="612800"/>
            <a:ext cx="5486177" cy="4114354"/>
          </a:xfrm>
          <a:prstGeom prst="rect">
            <a:avLst/>
          </a:prstGeom>
        </p:spPr>
        <p:txBody>
          <a:bodyPr vert="horz" lIns="64222" tIns="32109" rIns="64222" bIns="32109"/>
          <a:lstStyle>
            <a:lvl1pPr marL="0" indent="0">
              <a:buNone/>
              <a:defRPr sz="2200"/>
            </a:lvl1pPr>
            <a:lvl2pPr marL="321109" indent="0">
              <a:buNone/>
              <a:defRPr sz="2000"/>
            </a:lvl2pPr>
            <a:lvl3pPr marL="642222" indent="0">
              <a:buNone/>
              <a:defRPr sz="1700"/>
            </a:lvl3pPr>
            <a:lvl4pPr marL="963333" indent="0">
              <a:buNone/>
              <a:defRPr sz="1400"/>
            </a:lvl4pPr>
            <a:lvl5pPr marL="1284447" indent="0">
              <a:buNone/>
              <a:defRPr sz="1400"/>
            </a:lvl5pPr>
            <a:lvl6pPr marL="1605560" indent="0">
              <a:buNone/>
              <a:defRPr sz="1400"/>
            </a:lvl6pPr>
            <a:lvl7pPr marL="1926671" indent="0">
              <a:buNone/>
              <a:defRPr sz="1400"/>
            </a:lvl7pPr>
            <a:lvl8pPr marL="2247786" indent="0">
              <a:buNone/>
              <a:defRPr sz="1400"/>
            </a:lvl8pPr>
            <a:lvl9pPr marL="2568897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6" y="5367860"/>
            <a:ext cx="5486177" cy="804788"/>
          </a:xfrm>
          <a:prstGeom prst="rect">
            <a:avLst/>
          </a:prstGeom>
        </p:spPr>
        <p:txBody>
          <a:bodyPr vert="horz" lIns="64222" tIns="32109" rIns="64222" bIns="32109"/>
          <a:lstStyle>
            <a:lvl1pPr marL="0" indent="0">
              <a:buNone/>
              <a:defRPr sz="1000"/>
            </a:lvl1pPr>
            <a:lvl2pPr marL="321109" indent="0">
              <a:buNone/>
              <a:defRPr sz="800"/>
            </a:lvl2pPr>
            <a:lvl3pPr marL="642222" indent="0">
              <a:buNone/>
              <a:defRPr sz="700"/>
            </a:lvl3pPr>
            <a:lvl4pPr marL="963333" indent="0">
              <a:buNone/>
              <a:defRPr sz="600"/>
            </a:lvl4pPr>
            <a:lvl5pPr marL="1284447" indent="0">
              <a:buNone/>
              <a:defRPr sz="600"/>
            </a:lvl5pPr>
            <a:lvl6pPr marL="1605560" indent="0">
              <a:buNone/>
              <a:defRPr sz="600"/>
            </a:lvl6pPr>
            <a:lvl7pPr marL="1926671" indent="0">
              <a:buNone/>
              <a:defRPr sz="600"/>
            </a:lvl7pPr>
            <a:lvl8pPr marL="2247786" indent="0">
              <a:buNone/>
              <a:defRPr sz="600"/>
            </a:lvl8pPr>
            <a:lvl9pPr marL="25688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59632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EF8E70-3F13-F344-8771-A656EF4FE1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45265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68"/>
            <a:ext cx="8228707" cy="4525119"/>
          </a:xfrm>
          <a:prstGeom prst="rect">
            <a:avLst/>
          </a:prstGeom>
        </p:spPr>
        <p:txBody>
          <a:bodyPr vert="eaVert" lIns="64222" tIns="32109" rIns="64222" bIns="321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9267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68"/>
            <a:ext cx="2057176" cy="48644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68"/>
            <a:ext cx="6064374" cy="4864447"/>
          </a:xfrm>
          <a:prstGeom prst="rect">
            <a:avLst/>
          </a:prstGeom>
        </p:spPr>
        <p:txBody>
          <a:bodyPr vert="eaVert" lIns="64222" tIns="32109" rIns="64222" bIns="321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98471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lang="en-US" sz="4800" b="0" cap="none" spc="-150" dirty="0">
                <a:ln w="3175">
                  <a:solidFill>
                    <a:schemeClr val="bg2">
                      <a:lumMod val="75000"/>
                      <a:lumOff val="25000"/>
                      <a:alpha val="75000"/>
                    </a:schemeClr>
                  </a:solidFill>
                </a:ln>
                <a:gradFill flip="none" rotWithShape="1">
                  <a:gsLst>
                    <a:gs pos="0">
                      <a:schemeClr val="tx1"/>
                    </a:gs>
                    <a:gs pos="61000">
                      <a:schemeClr val="accent2">
                        <a:lumMod val="20000"/>
                        <a:lumOff val="8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>
                  <a:outerShdw blurRad="114300" dir="2700000" algn="tl" rotWithShape="0">
                    <a:prstClr val="black">
                      <a:alpha val="51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talic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498792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760648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2"/>
            <a:ext cx="4114800" cy="4760648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4"/>
            <a:ext cx="4114800" cy="4073525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117974" cy="4073525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C618C8-A28C-934F-8BED-AD20AA53C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12292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dobe Devanagari" pitchFamily="18" charset="0"/>
                <a:cs typeface="Adobe Devanagari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/>
          <a:lstStyle/>
          <a:p>
            <a:fld id="{B94A0822-DAB5-4725-8D42-42FEE1258FDD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66142FD-1943-4AB9-A598-9D258B9E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0193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32790B-2D00-2543-BF82-C7F8EF24B9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1090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414" y="1598414"/>
            <a:ext cx="4063008" cy="525958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598414"/>
            <a:ext cx="4063008" cy="525958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8D9B81-419E-D042-BD54-4E196A06F1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272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F75826-66A5-A740-98A3-AC38801A7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9982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707BB0-463E-AF46-880C-E31A9052E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4755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C8FE6C-FDBD-8342-B4FD-A6C350676C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613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95610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A8AF39-DB8B-9A46-8A39-3CDAFF3F1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129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C64024-78D1-AD4E-9D4E-982D31A53A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74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7A3605-3D17-EF4F-8114-121CA9E980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1550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94" y="91533"/>
            <a:ext cx="2058293" cy="67664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415" y="91533"/>
            <a:ext cx="6067723" cy="67664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3C254D-6936-E74C-B0B5-02679F27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65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9238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9677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41703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82391"/>
            <a:ext cx="1687711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7837" y="1982391"/>
            <a:ext cx="1687711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822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1878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987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82391"/>
            <a:ext cx="3625453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82391"/>
            <a:ext cx="3625453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4522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70625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77355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20353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508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446488"/>
            <a:ext cx="1839516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3" y="446488"/>
            <a:ext cx="5411391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2439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101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4149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87829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82391"/>
            <a:ext cx="3625453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82391"/>
            <a:ext cx="3625453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3021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779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954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8732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93988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84296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34548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3483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446489"/>
            <a:ext cx="1839516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4" y="446489"/>
            <a:ext cx="5411391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232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8442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463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62448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82391"/>
            <a:ext cx="1687711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7837" y="1982391"/>
            <a:ext cx="1687711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56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7536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015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9232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95390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03831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86303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041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446490"/>
            <a:ext cx="1839516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5" y="446490"/>
            <a:ext cx="5411391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4983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7484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1539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41" indent="0">
              <a:buNone/>
              <a:defRPr sz="1300"/>
            </a:lvl2pPr>
            <a:lvl3pPr marL="642684" indent="0">
              <a:buNone/>
              <a:defRPr sz="1100"/>
            </a:lvl3pPr>
            <a:lvl4pPr marL="964025" indent="0">
              <a:buNone/>
              <a:defRPr sz="1000"/>
            </a:lvl4pPr>
            <a:lvl5pPr marL="1285368" indent="0">
              <a:buNone/>
              <a:defRPr sz="1000"/>
            </a:lvl5pPr>
            <a:lvl6pPr marL="1606711" indent="0">
              <a:buNone/>
              <a:defRPr sz="1000"/>
            </a:lvl6pPr>
            <a:lvl7pPr marL="1928052" indent="0">
              <a:buNone/>
              <a:defRPr sz="1000"/>
            </a:lvl7pPr>
            <a:lvl8pPr marL="2249396" indent="0">
              <a:buNone/>
              <a:defRPr sz="1000"/>
            </a:lvl8pPr>
            <a:lvl9pPr marL="25707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0005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81544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0290" y="1982391"/>
            <a:ext cx="1486793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4238" y="1982391"/>
            <a:ext cx="1486793" cy="410765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58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4786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96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7565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4" y="273480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78909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2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41" indent="0">
              <a:buNone/>
              <a:defRPr sz="2000"/>
            </a:lvl2pPr>
            <a:lvl3pPr marL="642684" indent="0">
              <a:buNone/>
              <a:defRPr sz="1700"/>
            </a:lvl3pPr>
            <a:lvl4pPr marL="964025" indent="0">
              <a:buNone/>
              <a:defRPr sz="1400"/>
            </a:lvl4pPr>
            <a:lvl5pPr marL="1285368" indent="0">
              <a:buNone/>
              <a:defRPr sz="1400"/>
            </a:lvl5pPr>
            <a:lvl6pPr marL="1606711" indent="0">
              <a:buNone/>
              <a:defRPr sz="1400"/>
            </a:lvl6pPr>
            <a:lvl7pPr marL="1928052" indent="0">
              <a:buNone/>
              <a:defRPr sz="1400"/>
            </a:lvl7pPr>
            <a:lvl8pPr marL="2249396" indent="0">
              <a:buNone/>
              <a:defRPr sz="1400"/>
            </a:lvl8pPr>
            <a:lvl9pPr marL="2570738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23287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345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446491"/>
            <a:ext cx="1839516" cy="564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6" y="446491"/>
            <a:ext cx="5411391" cy="564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2441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736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334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40942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27540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359" y="3768336"/>
            <a:ext cx="2094012" cy="1643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90527" y="3768336"/>
            <a:ext cx="2094012" cy="1643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4375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095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6615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26234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70774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51518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7365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752" y="1482336"/>
            <a:ext cx="1073795" cy="3929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9359" y="1482336"/>
            <a:ext cx="3114229" cy="3929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811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6"/>
            <a:ext cx="6400354" cy="1752451"/>
          </a:xfrm>
          <a:prstGeom prst="rect">
            <a:avLst/>
          </a:prstGeom>
        </p:spPr>
        <p:txBody>
          <a:bodyPr vert="horz" lIns="64261" tIns="32130" rIns="64261" bIns="32130"/>
          <a:lstStyle>
            <a:lvl1pPr marL="0" indent="0" algn="ctr">
              <a:buNone/>
              <a:defRPr/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77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63867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vert="horz" lIns="64261" tIns="32130" rIns="64261" bIns="3213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392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61" tIns="32130" rIns="64261" bIns="32130" anchor="b"/>
          <a:lstStyle>
            <a:lvl1pPr marL="0" indent="0">
              <a:buNone/>
              <a:defRPr sz="1400"/>
            </a:lvl1pPr>
            <a:lvl2pPr marL="321308" indent="0">
              <a:buNone/>
              <a:defRPr sz="1300"/>
            </a:lvl2pPr>
            <a:lvl3pPr marL="642618" indent="0">
              <a:buNone/>
              <a:defRPr sz="1100"/>
            </a:lvl3pPr>
            <a:lvl4pPr marL="963925" indent="0">
              <a:buNone/>
              <a:defRPr sz="1000"/>
            </a:lvl4pPr>
            <a:lvl5pPr marL="1285237" indent="0">
              <a:buNone/>
              <a:defRPr sz="1000"/>
            </a:lvl5pPr>
            <a:lvl6pPr marL="1606546" indent="0">
              <a:buNone/>
              <a:defRPr sz="1000"/>
            </a:lvl6pPr>
            <a:lvl7pPr marL="1927855" indent="0">
              <a:buNone/>
              <a:defRPr sz="1000"/>
            </a:lvl7pPr>
            <a:lvl8pPr marL="2249166" indent="0">
              <a:buNone/>
              <a:defRPr sz="1000"/>
            </a:lvl8pPr>
            <a:lvl9pPr marL="257047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31915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6"/>
            <a:ext cx="4060775" cy="4525119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6"/>
            <a:ext cx="4060775" cy="4525119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5502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858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628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64701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6" y="273482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6" y="1435448"/>
            <a:ext cx="3008189" cy="4690318"/>
          </a:xfrm>
          <a:prstGeom prst="rect">
            <a:avLst/>
          </a:prstGeom>
        </p:spPr>
        <p:txBody>
          <a:bodyPr vert="horz"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9734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4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4" y="612800"/>
            <a:ext cx="5486177" cy="4114354"/>
          </a:xfrm>
          <a:prstGeom prst="rect">
            <a:avLst/>
          </a:prstGeom>
        </p:spPr>
        <p:txBody>
          <a:bodyPr vert="horz" lIns="64261" tIns="32130" rIns="64261" bIns="32130"/>
          <a:lstStyle>
            <a:lvl1pPr marL="0" indent="0">
              <a:buNone/>
              <a:defRPr sz="2200"/>
            </a:lvl1pPr>
            <a:lvl2pPr marL="321308" indent="0">
              <a:buNone/>
              <a:defRPr sz="2000"/>
            </a:lvl2pPr>
            <a:lvl3pPr marL="642618" indent="0">
              <a:buNone/>
              <a:defRPr sz="1700"/>
            </a:lvl3pPr>
            <a:lvl4pPr marL="963925" indent="0">
              <a:buNone/>
              <a:defRPr sz="1400"/>
            </a:lvl4pPr>
            <a:lvl5pPr marL="1285237" indent="0">
              <a:buNone/>
              <a:defRPr sz="1400"/>
            </a:lvl5pPr>
            <a:lvl6pPr marL="1606546" indent="0">
              <a:buNone/>
              <a:defRPr sz="1400"/>
            </a:lvl6pPr>
            <a:lvl7pPr marL="1927855" indent="0">
              <a:buNone/>
              <a:defRPr sz="1400"/>
            </a:lvl7pPr>
            <a:lvl8pPr marL="2249166" indent="0">
              <a:buNone/>
              <a:defRPr sz="1400"/>
            </a:lvl8pPr>
            <a:lvl9pPr marL="2570475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4" y="5367860"/>
            <a:ext cx="5486177" cy="804788"/>
          </a:xfrm>
          <a:prstGeom prst="rect">
            <a:avLst/>
          </a:prstGeom>
        </p:spPr>
        <p:txBody>
          <a:bodyPr vert="horz"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89620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6350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446485"/>
            <a:ext cx="2057176" cy="56792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446485"/>
            <a:ext cx="6064374" cy="5679281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37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5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5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3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3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3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5.xml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446484"/>
            <a:ext cx="735806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82391"/>
            <a:ext cx="7358063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-17860" y="-17859"/>
            <a:ext cx="9179719" cy="6875859"/>
            <a:chOff x="0" y="0"/>
            <a:chExt cx="8224" cy="6160"/>
          </a:xfrm>
        </p:grpSpPr>
        <p:sp>
          <p:nvSpPr>
            <p:cNvPr id="1027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294669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294669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294669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294669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294669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616127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37584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259041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580498" indent="-2946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571480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062595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562640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062684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571659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893116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214573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3536031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857488" indent="-39289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-17860" y="-17850"/>
            <a:ext cx="9179719" cy="6875859"/>
            <a:chOff x="0" y="0"/>
            <a:chExt cx="8224" cy="6160"/>
          </a:xfrm>
        </p:grpSpPr>
        <p:sp>
          <p:nvSpPr>
            <p:cNvPr id="10241" name="Rectangle 1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242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308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618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392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237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21308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642618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96392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28523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9" y="2205633"/>
            <a:ext cx="7358063" cy="243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-17860" y="-17849"/>
            <a:ext cx="9179719" cy="6875859"/>
            <a:chOff x="0" y="0"/>
            <a:chExt cx="8224" cy="6160"/>
          </a:xfrm>
        </p:grpSpPr>
        <p:sp>
          <p:nvSpPr>
            <p:cNvPr id="11266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267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291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58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3876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171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2129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64258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963876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28517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-17860" y="-17848"/>
            <a:ext cx="9179719" cy="6875859"/>
            <a:chOff x="0" y="0"/>
            <a:chExt cx="8224" cy="6160"/>
          </a:xfrm>
        </p:grpSpPr>
        <p:sp>
          <p:nvSpPr>
            <p:cNvPr id="12289" name="Rectangle 1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2290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27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552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3826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10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06856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097694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597457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097221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05909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927183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248464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3569736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891016" indent="-39267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75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5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26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05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38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658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936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21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526977"/>
            <a:ext cx="823317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71" tIns="26771" rIns="26771" bIns="26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text styles</a:t>
            </a:r>
          </a:p>
          <a:p>
            <a:pPr lvl="1"/>
            <a:r>
              <a:rPr lang="en-US" smtClean="0">
                <a:sym typeface="Constantia" charset="0"/>
              </a:rPr>
              <a:t>Second level</a:t>
            </a:r>
          </a:p>
          <a:p>
            <a:pPr lvl="2"/>
            <a:r>
              <a:rPr lang="en-US" smtClean="0">
                <a:sym typeface="Constantia" charset="0"/>
              </a:rPr>
              <a:t>Third level</a:t>
            </a:r>
          </a:p>
          <a:p>
            <a:pPr lvl="3"/>
            <a:r>
              <a:rPr lang="en-US" smtClean="0">
                <a:sym typeface="Constantia" charset="0"/>
              </a:rPr>
              <a:t>Fourth level</a:t>
            </a:r>
          </a:p>
          <a:p>
            <a:pPr lvl="4"/>
            <a:r>
              <a:rPr lang="en-US" smtClean="0">
                <a:sym typeface="Constantia" charset="0"/>
              </a:rPr>
              <a:t>Fifth level</a:t>
            </a:r>
            <a:endParaRPr lang="en-US">
              <a:sym typeface="Constantia" charset="0"/>
            </a:endParaRPr>
          </a:p>
        </p:txBody>
      </p:sp>
      <p:sp>
        <p:nvSpPr>
          <p:cNvPr id="1331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51106" y="151817"/>
            <a:ext cx="266775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51" tIns="32125" rIns="64251" bIns="32125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ECE9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AD43C545-90A6-E048-89E4-6C02A8B04D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151805"/>
            <a:ext cx="8233172" cy="12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71" tIns="26771" rIns="26771" bIns="2677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title style</a:t>
            </a:r>
            <a:endParaRPr lang="en-US">
              <a:sym typeface="Constantia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-17860" y="-17847"/>
            <a:ext cx="9179719" cy="6875859"/>
            <a:chOff x="0" y="0"/>
            <a:chExt cx="8224" cy="6160"/>
          </a:xfrm>
        </p:grpSpPr>
        <p:sp>
          <p:nvSpPr>
            <p:cNvPr id="13316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3317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258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519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776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5039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61" indent="-191861" algn="l" rtl="0" eaLnBrk="1" fontAlgn="base" hangingPunct="1">
        <a:spcBef>
          <a:spcPts val="633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422773" indent="-19297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679330" indent="-160631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872307" indent="-16063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065291" indent="-16063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386549" indent="-16063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1707807" indent="-16063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029068" indent="-16063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2350329" indent="-16063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58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1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821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081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51107" y="151818"/>
            <a:ext cx="266775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48" tIns="32123" rIns="64248" bIns="32123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ECE9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365ED86D-B12E-E546-8BEA-CC4C564B0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151805"/>
            <a:ext cx="8233172" cy="12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70" tIns="26770" rIns="26770" bIns="2677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title style</a:t>
            </a:r>
            <a:endParaRPr lang="en-US">
              <a:sym typeface="Constantia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5" y="1526977"/>
            <a:ext cx="40596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70" tIns="26770" rIns="26770" bIns="26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text styles</a:t>
            </a:r>
          </a:p>
          <a:p>
            <a:pPr lvl="1"/>
            <a:r>
              <a:rPr lang="en-US" smtClean="0">
                <a:sym typeface="Constantia" charset="0"/>
              </a:rPr>
              <a:t>Second level</a:t>
            </a:r>
          </a:p>
          <a:p>
            <a:pPr lvl="2"/>
            <a:r>
              <a:rPr lang="en-US" smtClean="0">
                <a:sym typeface="Constantia" charset="0"/>
              </a:rPr>
              <a:t>Third level</a:t>
            </a:r>
          </a:p>
          <a:p>
            <a:pPr lvl="3"/>
            <a:r>
              <a:rPr lang="en-US" smtClean="0">
                <a:sym typeface="Constantia" charset="0"/>
              </a:rPr>
              <a:t>Fourth level</a:t>
            </a:r>
          </a:p>
          <a:p>
            <a:pPr lvl="4"/>
            <a:r>
              <a:rPr lang="en-US" smtClean="0">
                <a:sym typeface="Constantia" charset="0"/>
              </a:rPr>
              <a:t>Fifth level</a:t>
            </a:r>
            <a:endParaRPr lang="en-US">
              <a:sym typeface="Constantia" charset="0"/>
            </a:endParaRP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-17860" y="-17846"/>
            <a:ext cx="9179719" cy="6875859"/>
            <a:chOff x="0" y="0"/>
            <a:chExt cx="8224" cy="6160"/>
          </a:xfrm>
        </p:grpSpPr>
        <p:sp>
          <p:nvSpPr>
            <p:cNvPr id="14341" name="Rectangle 5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4342" name="Picture 6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241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486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727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4973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51" indent="-191851" algn="l" rtl="0" eaLnBrk="1" fontAlgn="base" hangingPunct="1">
        <a:spcBef>
          <a:spcPts val="633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422752" indent="-19296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679295" indent="-160622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872262" indent="-160622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065237" indent="-160622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386478" indent="-160622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1707720" indent="-160622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028964" indent="-160622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2350209" indent="-160622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41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8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27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73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1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460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70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949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51108" y="151819"/>
            <a:ext cx="266775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45" tIns="32121" rIns="64245" bIns="32121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9D3CFA46-E849-3D4C-8EAC-480BA135EE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151805"/>
            <a:ext cx="8233172" cy="12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68" tIns="26768" rIns="26768" bIns="2676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title style</a:t>
            </a:r>
            <a:endParaRPr lang="en-US">
              <a:sym typeface="Constantia" charset="0"/>
            </a:endParaRP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-17860" y="-17845"/>
            <a:ext cx="9179719" cy="6875859"/>
            <a:chOff x="0" y="0"/>
            <a:chExt cx="8224" cy="6160"/>
          </a:xfrm>
        </p:grpSpPr>
        <p:sp>
          <p:nvSpPr>
            <p:cNvPr id="15364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225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453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678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4908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41" indent="-191841" algn="l" rtl="0" eaLnBrk="1" fontAlgn="base" hangingPunct="1">
        <a:spcBef>
          <a:spcPts val="633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449495" indent="-19295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706033" indent="-160614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898990" indent="-160614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091948" indent="-160614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413177" indent="-160614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1734402" indent="-160614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055634" indent="-160614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2376853" indent="-160614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25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53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78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08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134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362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591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817" algn="l" defTabSz="3212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51109" y="151820"/>
            <a:ext cx="266775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42" tIns="32119" rIns="64242" bIns="32119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0025E2E7-2034-E445-83CC-E7F8077B8E2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-17860" y="-17844"/>
            <a:ext cx="9179719" cy="6875859"/>
            <a:chOff x="0" y="0"/>
            <a:chExt cx="8224" cy="6160"/>
          </a:xfrm>
        </p:grpSpPr>
        <p:sp>
          <p:nvSpPr>
            <p:cNvPr id="16387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6388" name="Picture 4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208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420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629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4842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31" indent="-191831" algn="l" rtl="0" eaLnBrk="1" fontAlgn="base" hangingPunct="1">
        <a:spcBef>
          <a:spcPts val="633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449472" indent="-19294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705997" indent="-160606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898944" indent="-160606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091892" indent="-160606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413104" indent="-160606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1734314" indent="-160606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055529" indent="-160606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2376731" indent="-160606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08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20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29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842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052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263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476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686" algn="l" defTabSz="3212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8047" y="1445496"/>
            <a:ext cx="6107906" cy="4126631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chemeClr val="bg2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65" tIns="26765" rIns="26765" bIns="267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Constantia Bold" charset="0"/>
              </a:rPr>
              <a:t>Second level</a:t>
            </a:r>
          </a:p>
          <a:p>
            <a:pPr lvl="2"/>
            <a:r>
              <a:rPr lang="en-US" smtClean="0">
                <a:sym typeface="Constantia Bold" charset="0"/>
              </a:rPr>
              <a:t>Third level</a:t>
            </a:r>
          </a:p>
          <a:p>
            <a:pPr lvl="3"/>
            <a:r>
              <a:rPr lang="en-US" smtClean="0">
                <a:sym typeface="Constantia Bold" charset="0"/>
              </a:rPr>
              <a:t>Fourth level</a:t>
            </a:r>
          </a:p>
          <a:p>
            <a:pPr lvl="4"/>
            <a:r>
              <a:rPr lang="en-US" smtClean="0">
                <a:sym typeface="Constantia Bold" charset="0"/>
              </a:rPr>
              <a:t>Fifth level</a:t>
            </a:r>
            <a:endParaRPr lang="en-US">
              <a:sym typeface="Constantia" charset="0"/>
            </a:endParaRPr>
          </a:p>
        </p:txBody>
      </p:sp>
      <p:sp>
        <p:nvSpPr>
          <p:cNvPr id="1741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23205" y="151821"/>
            <a:ext cx="267891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39" tIns="32118" rIns="64239" bIns="32118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69001772-40AA-E44C-BA91-AFB17D38E9D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-17860" y="-17843"/>
            <a:ext cx="9179719" cy="6875859"/>
            <a:chOff x="0" y="0"/>
            <a:chExt cx="8224" cy="6160"/>
          </a:xfrm>
        </p:grpSpPr>
        <p:sp>
          <p:nvSpPr>
            <p:cNvPr id="17412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7413" name="Picture 5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192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387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580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4776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21" indent="-191821" algn="l" rtl="0" eaLnBrk="1" fontAlgn="base" hangingPunct="1">
        <a:spcBef>
          <a:spcPts val="1195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700">
          <a:solidFill>
            <a:srgbClr val="000000"/>
          </a:solidFill>
          <a:latin typeface="+mn-lt"/>
          <a:ea typeface="+mn-ea"/>
          <a:cs typeface="+mn-cs"/>
          <a:sym typeface="Constantia Bold" charset="0"/>
        </a:defRPr>
      </a:lvl1pPr>
      <a:lvl2pPr marL="422688" indent="-192938" algn="l" rtl="0" eaLnBrk="1" fontAlgn="base" hangingPunct="1">
        <a:lnSpc>
          <a:spcPts val="2953"/>
        </a:lnSpc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2pPr>
      <a:lvl3pPr marL="679191" indent="-160598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3pPr>
      <a:lvl4pPr marL="872127" indent="-16059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4pPr>
      <a:lvl5pPr marL="1065073" indent="-16059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5pPr>
      <a:lvl6pPr marL="1386265" indent="-16059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6pPr>
      <a:lvl7pPr marL="1707457" indent="-16059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7pPr>
      <a:lvl8pPr marL="2028652" indent="-16059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8pPr>
      <a:lvl9pPr marL="2349849" indent="-16059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7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9pPr>
    </p:bodyStyle>
    <p:otherStyle>
      <a:defPPr>
        <a:defRPr lang="en-US"/>
      </a:defPPr>
      <a:lvl1pPr marL="0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92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87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0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76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970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164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361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554" algn="l" defTabSz="3211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526977"/>
            <a:ext cx="823317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64" tIns="26764" rIns="26764" bIns="267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text styles</a:t>
            </a:r>
          </a:p>
          <a:p>
            <a:pPr lvl="1"/>
            <a:r>
              <a:rPr lang="en-US" smtClean="0">
                <a:sym typeface="Constantia" charset="0"/>
              </a:rPr>
              <a:t>Second level</a:t>
            </a:r>
          </a:p>
          <a:p>
            <a:pPr lvl="2"/>
            <a:r>
              <a:rPr lang="en-US" smtClean="0">
                <a:sym typeface="Constantia" charset="0"/>
              </a:rPr>
              <a:t>Third level</a:t>
            </a:r>
          </a:p>
          <a:p>
            <a:pPr lvl="3"/>
            <a:r>
              <a:rPr lang="en-US" smtClean="0">
                <a:sym typeface="Constantia" charset="0"/>
              </a:rPr>
              <a:t>Fourth level</a:t>
            </a:r>
          </a:p>
          <a:p>
            <a:pPr lvl="4"/>
            <a:r>
              <a:rPr lang="en-US" smtClean="0">
                <a:sym typeface="Constantia" charset="0"/>
              </a:rPr>
              <a:t>Fifth level</a:t>
            </a:r>
            <a:endParaRPr lang="en-US">
              <a:sym typeface="Constantia" charset="0"/>
            </a:endParaRPr>
          </a:p>
        </p:txBody>
      </p:sp>
      <p:sp>
        <p:nvSpPr>
          <p:cNvPr id="1843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51111" y="151822"/>
            <a:ext cx="266775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36" tIns="32116" rIns="64236" bIns="32116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ECE9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E3AE4363-694F-AD45-9259-F1FF86CD07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151805"/>
            <a:ext cx="8233172" cy="12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64" tIns="26764" rIns="26764" bIns="2676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nstantia" charset="0"/>
              </a:rPr>
              <a:t>Click to edit Master title style</a:t>
            </a:r>
            <a:endParaRPr lang="en-US">
              <a:sym typeface="Constantia" charset="0"/>
            </a:endParaRP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-17860" y="-17842"/>
            <a:ext cx="9179719" cy="6875859"/>
            <a:chOff x="0" y="0"/>
            <a:chExt cx="8224" cy="6160"/>
          </a:xfrm>
        </p:grpSpPr>
        <p:sp>
          <p:nvSpPr>
            <p:cNvPr id="18436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8437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175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354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530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4710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11" indent="-191811" algn="l" rtl="0" eaLnBrk="1" fontAlgn="base" hangingPunct="1">
        <a:spcBef>
          <a:spcPts val="633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422666" indent="-19292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679156" indent="-160589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872082" indent="-160589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065019" indent="-160589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386194" indent="-160589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1707369" indent="-160589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028548" indent="-160589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2349729" indent="-160589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75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54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30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10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888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066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246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423" algn="l" defTabSz="3211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51112" y="151823"/>
            <a:ext cx="266775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32" tIns="32114" rIns="64232" bIns="32114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2C35AEC9-D26B-9F4C-88B0-FC99CA9082B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-17860" y="-17841"/>
            <a:ext cx="9179719" cy="6875859"/>
            <a:chOff x="0" y="0"/>
            <a:chExt cx="8224" cy="6160"/>
          </a:xfrm>
        </p:grpSpPr>
        <p:sp>
          <p:nvSpPr>
            <p:cNvPr id="19458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9459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321159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642321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963480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284645"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191801" indent="-191801" algn="l" rtl="0" eaLnBrk="1" fontAlgn="base" hangingPunct="1">
        <a:spcBef>
          <a:spcPts val="633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2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449403" indent="-192918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705889" indent="-160581" algn="l" rtl="0" eaLnBrk="1" fontAlgn="base" hangingPunct="1">
        <a:spcBef>
          <a:spcPts val="281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898806" indent="-16058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091724" indent="-16058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412888" indent="-16058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1734047" indent="-16058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055214" indent="-16058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2376366" indent="-160581" algn="l" rtl="0" eaLnBrk="1" fontAlgn="base" hangingPunct="1">
        <a:spcBef>
          <a:spcPts val="281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15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59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21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480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645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806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967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131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291" algn="l" defTabSz="3211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446484"/>
            <a:ext cx="734913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82391"/>
            <a:ext cx="7349133" cy="409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-8930" y="-8930"/>
            <a:ext cx="9179719" cy="6866930"/>
            <a:chOff x="0" y="0"/>
            <a:chExt cx="8224" cy="6152"/>
          </a:xfrm>
        </p:grpSpPr>
        <p:sp>
          <p:nvSpPr>
            <p:cNvPr id="2051" name="Rectangle 3"/>
            <p:cNvSpPr>
              <a:spLocks/>
            </p:cNvSpPr>
            <p:nvPr/>
          </p:nvSpPr>
          <p:spPr bwMode="auto">
            <a:xfrm>
              <a:off x="0" y="0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marL="294654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294654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294654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294654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294654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616096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37536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258976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580417" indent="-29465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571451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062541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562560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062578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571527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892968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214409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3535850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857290" indent="-392872" algn="l" rtl="0" eaLnBrk="1" fontAlgn="base" hangingPunct="1">
        <a:spcBef>
          <a:spcPts val="773"/>
        </a:spcBef>
        <a:spcAft>
          <a:spcPct val="0"/>
        </a:spcAft>
        <a:buSzPct val="4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88" y="821532"/>
            <a:ext cx="7358063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680" tIns="35680" rIns="35680" bIns="3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-17860" y="-17840"/>
            <a:ext cx="9179719" cy="6875859"/>
            <a:chOff x="0" y="0"/>
            <a:chExt cx="8224" cy="6160"/>
          </a:xfrm>
        </p:grpSpPr>
        <p:sp>
          <p:nvSpPr>
            <p:cNvPr id="20482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483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/>
  <p:txStyles>
    <p:titleStyle>
      <a:lvl1pPr marL="294384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294384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294384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294384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294384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615535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36672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257823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578959" indent="-294384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570927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061561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561120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060678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569160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890304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211449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3532592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853739" indent="-392512" algn="l" rtl="0" eaLnBrk="1" fontAlgn="base" hangingPunct="1">
        <a:spcBef>
          <a:spcPts val="2601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42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88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431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79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724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868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016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160" algn="l" defTabSz="3211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9" y="5143500"/>
            <a:ext cx="7358063" cy="13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-17860" y="-17840"/>
            <a:ext cx="9179719" cy="6875859"/>
            <a:chOff x="0" y="0"/>
            <a:chExt cx="8224" cy="6160"/>
          </a:xfrm>
        </p:grpSpPr>
        <p:sp>
          <p:nvSpPr>
            <p:cNvPr id="21506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1507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12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25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3382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4513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2112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64225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96338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284513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25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55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382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13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642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770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901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028" algn="l" defTabSz="3211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DDF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91532"/>
            <a:ext cx="8233172" cy="15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3" tIns="35713" rIns="76348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  <a:endParaRPr lang="en-US">
              <a:sym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598414"/>
            <a:ext cx="8233172" cy="525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3" tIns="35713" rIns="76348" bIns="3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  <a:endParaRPr lang="en-US">
              <a:sym typeface="Arial" charset="0"/>
            </a:endParaRP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947423" y="2"/>
            <a:ext cx="258961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4" tIns="32142" rIns="64284" bIns="32142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825D2E63-68F7-E64C-944C-E2C6F65861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hdr="0" ftr="0" dt="0"/>
  <p:txStyles>
    <p:titleStyle>
      <a:lvl1pPr marL="44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44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44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44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44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3258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64731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9687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29016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268970" indent="-241068" algn="l" rtl="0" eaLnBrk="1" fontAlgn="base" hangingPunct="1">
        <a:spcBef>
          <a:spcPts val="773"/>
        </a:spcBef>
        <a:spcAft>
          <a:spcPct val="0"/>
        </a:spcAft>
        <a:buSzPct val="100000"/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14503" indent="-200890" algn="l" rtl="0" eaLnBrk="1" fontAlgn="base" hangingPunct="1">
        <a:spcBef>
          <a:spcPts val="633"/>
        </a:spcBef>
        <a:spcAft>
          <a:spcPct val="0"/>
        </a:spcAft>
        <a:buSzPct val="100000"/>
        <a:buFont typeface="Arial" charset="0"/>
        <a:buChar char="–"/>
        <a:defRPr sz="2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795748" indent="-160712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117174" indent="-160712" algn="l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438597" indent="-160712" algn="l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760022" indent="-160712" algn="l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081447" indent="-160712" algn="l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2402871" indent="-160712" algn="l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2724295" indent="-160712" algn="l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446484"/>
            <a:ext cx="735806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82391"/>
            <a:ext cx="3482578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-17860" y="-17856"/>
            <a:ext cx="9179719" cy="6875859"/>
            <a:chOff x="0" y="0"/>
            <a:chExt cx="8224" cy="6160"/>
          </a:xfrm>
        </p:grpSpPr>
        <p:sp>
          <p:nvSpPr>
            <p:cNvPr id="4099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100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437472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803520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124930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1490977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1857024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178432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2499840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2821249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142655" indent="-276768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3" y="446484"/>
            <a:ext cx="735806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09" tIns="35709" rIns="35709" bIns="3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3" y="1982391"/>
            <a:ext cx="7358063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09" tIns="35709" rIns="35709" bIns="3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-17860" y="-17855"/>
            <a:ext cx="9179719" cy="6875859"/>
            <a:chOff x="0" y="0"/>
            <a:chExt cx="8224" cy="6160"/>
          </a:xfrm>
        </p:grpSpPr>
        <p:sp>
          <p:nvSpPr>
            <p:cNvPr id="5123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124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437450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803479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124872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1490900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1856929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178321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2499712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2821104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142494" indent="-276754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82391"/>
            <a:ext cx="3482578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4" y="446484"/>
            <a:ext cx="735806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-17860" y="-17854"/>
            <a:ext cx="9179719" cy="6875859"/>
            <a:chOff x="0" y="0"/>
            <a:chExt cx="8224" cy="6160"/>
          </a:xfrm>
        </p:grpSpPr>
        <p:sp>
          <p:nvSpPr>
            <p:cNvPr id="6147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148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437427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803438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124814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1490824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1856834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178209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2499584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2820960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142333" indent="-276740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5" y="446484"/>
            <a:ext cx="735806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05" tIns="35705" rIns="35705" bIns="3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0289" y="1982391"/>
            <a:ext cx="3080742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05" tIns="35705" rIns="35705" bIns="3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-17860" y="-17853"/>
            <a:ext cx="9179719" cy="6875859"/>
            <a:chOff x="0" y="0"/>
            <a:chExt cx="8224" cy="6160"/>
          </a:xfrm>
        </p:grpSpPr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172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357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717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407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43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437405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803397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124756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1490748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1856739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178098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2499456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2820815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142172" indent="-276726" algn="l" rtl="0" eaLnBrk="1" fontAlgn="base" hangingPunct="1">
        <a:spcBef>
          <a:spcPts val="1969"/>
        </a:spcBef>
        <a:spcAft>
          <a:spcPct val="0"/>
        </a:spcAft>
        <a:buSzPct val="46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9359" y="1482328"/>
            <a:ext cx="4295180" cy="223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03" tIns="35703" rIns="35703" bIns="3570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9359" y="3768335"/>
            <a:ext cx="429518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03" tIns="35703" rIns="35703" bIns="3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  <a:endParaRPr lang="en-US">
              <a:sym typeface="Papyrus" charset="0"/>
            </a:endParaRP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-17860" y="-17852"/>
            <a:ext cx="9179719" cy="6875859"/>
            <a:chOff x="0" y="0"/>
            <a:chExt cx="8224" cy="6160"/>
          </a:xfrm>
        </p:grpSpPr>
        <p:sp>
          <p:nvSpPr>
            <p:cNvPr id="8195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196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7" y="446484"/>
            <a:ext cx="7358063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  <a:endParaRPr lang="en-US">
              <a:sym typeface="Papyrus" charset="0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-17860" y="-17851"/>
            <a:ext cx="9179719" cy="6875859"/>
            <a:chOff x="0" y="0"/>
            <a:chExt cx="8224" cy="6160"/>
          </a:xfrm>
        </p:grpSpPr>
        <p:sp>
          <p:nvSpPr>
            <p:cNvPr id="9218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9219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32132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642651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96397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285302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06949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097863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597702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097543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06309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2927633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248962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3570284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3891613" indent="-392732" algn="l" rtl="0" eaLnBrk="1" fontAlgn="base" hangingPunct="1">
        <a:spcBef>
          <a:spcPts val="844"/>
        </a:spcBef>
        <a:spcAft>
          <a:spcPct val="0"/>
        </a:spcAft>
        <a:buSzPct val="4600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Truth Misunderstood</a:t>
            </a:r>
            <a:br>
              <a:rPr lang="en-US" dirty="0" smtClean="0"/>
            </a:br>
            <a:r>
              <a:rPr lang="en-US" sz="3600" dirty="0" smtClean="0"/>
              <a:t>(part 1)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3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John 3:1-7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372101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Berlin Sans FB Demi" panose="020E0802020502020306" pitchFamily="34" charset="0"/>
              </a:rPr>
              <a:t>MISUNDERSTOOD (3:4)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dirty="0" smtClean="0">
                <a:solidFill>
                  <a:srgbClr val="FFC000"/>
                </a:solidFill>
              </a:rPr>
              <a:t>How</a:t>
            </a:r>
            <a:r>
              <a:rPr lang="en-US" dirty="0" smtClean="0"/>
              <a:t> </a:t>
            </a:r>
            <a:r>
              <a:rPr lang="en-US" dirty="0"/>
              <a:t>can a man be born when he is old? Can he enter a second time into his mother’s womb and be born</a:t>
            </a:r>
            <a:r>
              <a:rPr lang="en-US" dirty="0" smtClean="0"/>
              <a:t>?”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TRUTH CLARIFIED (3:5)</a:t>
            </a:r>
            <a:r>
              <a:rPr lang="en-US" dirty="0" smtClean="0">
                <a:solidFill>
                  <a:srgbClr val="FFC000"/>
                </a:solidFill>
              </a:rPr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“Most </a:t>
            </a:r>
            <a:r>
              <a:rPr lang="en-US" dirty="0"/>
              <a:t>assuredly, I say to you, unless one is born of water and the Spirit, he cannot enter the kingdom of </a:t>
            </a:r>
            <a:r>
              <a:rPr lang="en-US" dirty="0" smtClean="0"/>
              <a:t>God.”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7924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“…Obeying the truth through the Spirit…having been born again…through the word of God…” </a:t>
            </a:r>
            <a:br>
              <a:rPr lang="en-US" sz="2800" dirty="0" smtClean="0"/>
            </a:br>
            <a:r>
              <a:rPr lang="en-US" sz="2800" dirty="0" smtClean="0"/>
              <a:t>(1 Pet. </a:t>
            </a:r>
            <a:r>
              <a:rPr lang="en-US" sz="2800" smtClean="0"/>
              <a:t>1:22, 23)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6595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Truth Compared</a:t>
            </a:r>
            <a:endParaRPr lang="en-US" dirty="0">
              <a:latin typeface="Berlin Sans FB Demi" panose="020E0802020502020306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539802"/>
              </p:ext>
            </p:extLst>
          </p:nvPr>
        </p:nvGraphicFramePr>
        <p:xfrm>
          <a:off x="381000" y="1066801"/>
          <a:ext cx="838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522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8E5889-8550-41AB-B3B1-C8F32B77D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78E5889-8550-41AB-B3B1-C8F32B77D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78E5889-8550-41AB-B3B1-C8F32B77D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78E5889-8550-41AB-B3B1-C8F32B77D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394DCF-3AD6-46DF-BA5C-B379C91F5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E6394DCF-3AD6-46DF-BA5C-B379C91F5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E6394DCF-3AD6-46DF-BA5C-B379C91F5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E6394DCF-3AD6-46DF-BA5C-B379C91F5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59AE2D-1020-4B32-909C-648193B6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C59AE2D-1020-4B32-909C-648193B64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C59AE2D-1020-4B32-909C-648193B6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C59AE2D-1020-4B32-909C-648193B6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08B117-B255-4A36-9CB7-3ECE226BC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6908B117-B255-4A36-9CB7-3ECE226BC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6908B117-B255-4A36-9CB7-3ECE226BC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6908B117-B255-4A36-9CB7-3ECE226BC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32EC9D-AF1B-4753-9A4A-48021BF51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B032EC9D-AF1B-4753-9A4A-48021BF51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032EC9D-AF1B-4753-9A4A-48021BF51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B032EC9D-AF1B-4753-9A4A-48021BF51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BC673F-BC92-495F-AC8A-985744DBE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DABC673F-BC92-495F-AC8A-985744DBE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DABC673F-BC92-495F-AC8A-985744DBE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DABC673F-BC92-495F-AC8A-985744DBE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ECB01C-6FC5-476A-A6BF-58D56545F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F5ECB01C-6FC5-476A-A6BF-58D56545F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5ECB01C-6FC5-476A-A6BF-58D56545F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5ECB01C-6FC5-476A-A6BF-58D56545F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14640B-45C2-4465-AAD8-DF71A86FD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DA14640B-45C2-4465-AAD8-DF71A86FD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DA14640B-45C2-4465-AAD8-DF71A86FD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DA14640B-45C2-4465-AAD8-DF71A86FD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Truth Compared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5890"/>
            <a:ext cx="8382000" cy="41919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Born of water and spirit </a:t>
            </a:r>
            <a:r>
              <a:rPr lang="en-US" b="1" dirty="0" smtClean="0">
                <a:sym typeface="Wingdings"/>
              </a:rPr>
              <a:t> Kingdom of God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2"/>
                </a:solidFill>
                <a:sym typeface="Wingdings"/>
              </a:rPr>
              <a:t>Baptism</a:t>
            </a:r>
            <a:r>
              <a:rPr lang="en-US" dirty="0" smtClean="0">
                <a:sym typeface="Wingdings"/>
              </a:rPr>
              <a:t>  Saved (1 Pet. 3:21; cf. </a:t>
            </a:r>
            <a:r>
              <a:rPr lang="en-US" dirty="0" smtClean="0">
                <a:sym typeface="Wingdings"/>
              </a:rPr>
              <a:t>2:9, 10</a:t>
            </a:r>
            <a:r>
              <a:rPr lang="en-US" dirty="0" smtClean="0">
                <a:sym typeface="Wingdings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2"/>
                </a:solidFill>
                <a:sym typeface="Wingdings"/>
              </a:rPr>
              <a:t>Baptism</a:t>
            </a:r>
            <a:r>
              <a:rPr lang="en-US" dirty="0" smtClean="0">
                <a:sym typeface="Wingdings"/>
              </a:rPr>
              <a:t>  Wash away sins (Acts 22:16)</a:t>
            </a:r>
          </a:p>
          <a:p>
            <a:pPr lvl="1">
              <a:lnSpc>
                <a:spcPct val="150000"/>
              </a:lnSpc>
            </a:pPr>
            <a:endParaRPr lang="en-US" dirty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sym typeface="Wingdings"/>
              </a:rPr>
              <a:t>Will you obey the truth today?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21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 Was Often Misunderstood In Bible Times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teven\AppData\Local\Microsoft\Windows\Temporary Internet Files\Content.IE5\9S29F8JC\MC9003911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55" y="1219200"/>
            <a:ext cx="1844345" cy="15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6324600" cy="114141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dirty="0" smtClean="0"/>
              <a:t>Pictures of Truth</a:t>
            </a:r>
            <a:br>
              <a:rPr lang="en-US" dirty="0" smtClean="0"/>
            </a:br>
            <a:r>
              <a:rPr lang="en-US" dirty="0" smtClean="0"/>
              <a:t>Misunderstood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“Destroy this temple, and in three days I will raise it up” (2:19)</a:t>
            </a:r>
          </a:p>
          <a:p>
            <a:pPr lvl="1"/>
            <a:r>
              <a:rPr lang="en-US" dirty="0" smtClean="0"/>
              <a:t>John 2:18-21</a:t>
            </a:r>
          </a:p>
        </p:txBody>
      </p:sp>
      <p:pic>
        <p:nvPicPr>
          <p:cNvPr id="2056" name="Picture 8" descr="C:\Users\Steven\AppData\Local\Microsoft\Windows\Temporary Internet Files\Content.IE5\Q4ZU0JHE\MC90043258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79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61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6324600" cy="114141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dirty="0" smtClean="0"/>
              <a:t>Pictures of Truth</a:t>
            </a:r>
            <a:br>
              <a:rPr lang="en-US" dirty="0" smtClean="0"/>
            </a:br>
            <a:r>
              <a:rPr lang="en-US" dirty="0" smtClean="0"/>
              <a:t>Misunderstood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“Whoever drinks of this water will thirst again, but whoever drinks of the water that I shall give him will never thirst. But the water that I shall give him will become in him a fountain of water springing up into everlasting life” </a:t>
            </a:r>
            <a:br>
              <a:rPr lang="en-US" dirty="0" smtClean="0"/>
            </a:br>
            <a:r>
              <a:rPr lang="en-US" dirty="0" smtClean="0"/>
              <a:t>(4:13, 14)</a:t>
            </a:r>
          </a:p>
          <a:p>
            <a:pPr lvl="1"/>
            <a:r>
              <a:rPr lang="en-US" dirty="0" smtClean="0"/>
              <a:t>John 4:9-15</a:t>
            </a:r>
          </a:p>
        </p:txBody>
      </p:sp>
      <p:pic>
        <p:nvPicPr>
          <p:cNvPr id="2056" name="Picture 8" descr="C:\Users\Steven\AppData\Local\Microsoft\Windows\Temporary Internet Files\Content.IE5\Q4ZU0JHE\MC90043258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79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366"/>
            <a:ext cx="8229600" cy="49226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"I am the living bread which came down from heaven. If anyone eats of this bread, he will live forever; and the bread that I shall give is My flesh, which I shall give for the life of the world” (6:51)</a:t>
            </a:r>
          </a:p>
          <a:p>
            <a:pPr lvl="1"/>
            <a:r>
              <a:rPr lang="en-US" dirty="0" smtClean="0"/>
              <a:t>John 6:48-66</a:t>
            </a:r>
          </a:p>
          <a:p>
            <a:r>
              <a:rPr lang="en-US" dirty="0" smtClean="0"/>
              <a:t>“I shall be with you a little while longer, and then I go to Him who sent Me. You will seek Me and not find Me, and where I am you cannot come” (7:33, 34)</a:t>
            </a:r>
          </a:p>
          <a:p>
            <a:pPr lvl="1"/>
            <a:r>
              <a:rPr lang="en-US" dirty="0" smtClean="0"/>
              <a:t>John 7:32-36 (see also Jn. 8:21-24)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6324600" cy="114141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dirty="0" smtClean="0"/>
              <a:t>Pictures of Truth</a:t>
            </a:r>
            <a:br>
              <a:rPr lang="en-US" dirty="0" smtClean="0"/>
            </a:br>
            <a:r>
              <a:rPr lang="en-US" dirty="0" smtClean="0"/>
              <a:t>Misunderstood</a:t>
            </a:r>
            <a:endParaRPr lang="en-US" dirty="0"/>
          </a:p>
        </p:txBody>
      </p:sp>
      <p:pic>
        <p:nvPicPr>
          <p:cNvPr id="7" name="Picture 8" descr="C:\Users\Steven\AppData\Local\Microsoft\Windows\Temporary Internet Files\Content.IE5\Q4ZU0JHE\MC90043258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79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61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366"/>
            <a:ext cx="8229600" cy="4922634"/>
          </a:xfrm>
        </p:spPr>
        <p:txBody>
          <a:bodyPr>
            <a:normAutofit/>
          </a:bodyPr>
          <a:lstStyle/>
          <a:p>
            <a:r>
              <a:rPr lang="en-US" dirty="0" smtClean="0"/>
              <a:t>“And you shall know the truth, and the truth shall make you free” (8:32)</a:t>
            </a:r>
          </a:p>
          <a:p>
            <a:pPr lvl="1"/>
            <a:r>
              <a:rPr lang="en-US" dirty="0" smtClean="0"/>
              <a:t>John 8:31-37</a:t>
            </a:r>
          </a:p>
          <a:p>
            <a:endParaRPr lang="en-US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6324600" cy="114141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dirty="0" smtClean="0"/>
              <a:t>Pictures of Truth</a:t>
            </a:r>
            <a:br>
              <a:rPr lang="en-US" dirty="0" smtClean="0"/>
            </a:br>
            <a:r>
              <a:rPr lang="en-US" dirty="0" smtClean="0"/>
              <a:t>Misunderstood</a:t>
            </a:r>
            <a:endParaRPr lang="en-US" dirty="0"/>
          </a:p>
        </p:txBody>
      </p:sp>
      <p:pic>
        <p:nvPicPr>
          <p:cNvPr id="7" name="Picture 8" descr="C:\Users\Steven\AppData\Local\Microsoft\Windows\Temporary Internet Files\Content.IE5\Q4ZU0JHE\MC90043258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79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61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522412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Despite That Truth Was Often Misunderstood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997196"/>
          </a:xfrm>
        </p:spPr>
        <p:txBody>
          <a:bodyPr/>
          <a:lstStyle/>
          <a:p>
            <a:r>
              <a:rPr lang="en-US" sz="3600" dirty="0" smtClean="0"/>
              <a:t>We can know the truth (Jn. 8:32; Eph. 5:17)</a:t>
            </a:r>
          </a:p>
        </p:txBody>
      </p:sp>
    </p:spTree>
    <p:extLst>
      <p:ext uri="{BB962C8B-B14F-4D97-AF65-F5344CB8AC3E}">
        <p14:creationId xmlns:p14="http://schemas.microsoft.com/office/powerpoint/2010/main" val="3290245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0603"/>
            <a:ext cx="8382000" cy="664797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John 3:1-7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96370"/>
            <a:ext cx="8382000" cy="35948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Berlin Sans FB Demi" panose="020E0802020502020306" pitchFamily="34" charset="0"/>
              </a:rPr>
              <a:t>Nicodemus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 Pharisee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Ruler of the Jews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 </a:t>
            </a:r>
            <a:r>
              <a:rPr lang="en-US" dirty="0"/>
              <a:t>teacher in Israel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Believer of the signs and what they confirmed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Came to Jesus by night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Yet must be born again!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9869" y="304800"/>
            <a:ext cx="218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Papyrus" panose="03070502060502030205" pitchFamily="66" charset="0"/>
              </a:rPr>
              <a:t>Nicodemus</a:t>
            </a:r>
            <a:endParaRPr lang="en-US" sz="3200" dirty="0">
              <a:latin typeface="Papyrus" panose="03070502060502030205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066800"/>
            <a:ext cx="2297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Nikos (nee’-</a:t>
            </a:r>
            <a:r>
              <a:rPr lang="en-US" sz="2400" dirty="0" err="1"/>
              <a:t>kos</a:t>
            </a:r>
            <a:r>
              <a:rPr lang="en-US" sz="2400" dirty="0"/>
              <a:t> </a:t>
            </a:r>
            <a:r>
              <a:rPr lang="en-US" sz="2400" dirty="0" smtClean="0"/>
              <a:t>)</a:t>
            </a:r>
          </a:p>
          <a:p>
            <a:pPr algn="ctr"/>
            <a:r>
              <a:rPr lang="en-US" sz="2400" b="1" spc="300" dirty="0" smtClean="0"/>
              <a:t>VICTORY</a:t>
            </a:r>
            <a:endParaRPr lang="en-US" sz="2400" b="1" spc="300" dirty="0"/>
          </a:p>
        </p:txBody>
      </p:sp>
      <p:sp>
        <p:nvSpPr>
          <p:cNvPr id="7" name="TextBox 6"/>
          <p:cNvSpPr txBox="1"/>
          <p:nvPr/>
        </p:nvSpPr>
        <p:spPr>
          <a:xfrm>
            <a:off x="5940873" y="1066800"/>
            <a:ext cx="2434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demos (day’-</a:t>
            </a:r>
            <a:r>
              <a:rPr lang="en-US" sz="2400" dirty="0" err="1"/>
              <a:t>mos</a:t>
            </a:r>
            <a:r>
              <a:rPr lang="en-US" sz="2400" dirty="0"/>
              <a:t>)</a:t>
            </a:r>
            <a:endParaRPr lang="en-US" sz="2400" dirty="0" smtClean="0"/>
          </a:p>
          <a:p>
            <a:pPr algn="ctr"/>
            <a:r>
              <a:rPr lang="en-US" sz="2400" b="1" spc="300" dirty="0" smtClean="0"/>
              <a:t>PEOPLE</a:t>
            </a:r>
            <a:endParaRPr lang="en-US" sz="2400" b="1" spc="300" dirty="0"/>
          </a:p>
        </p:txBody>
      </p:sp>
      <p:cxnSp>
        <p:nvCxnSpPr>
          <p:cNvPr id="9" name="Straight Connector 8"/>
          <p:cNvCxnSpPr>
            <a:stCxn id="6" idx="1"/>
            <a:endCxn id="6" idx="3"/>
          </p:cNvCxnSpPr>
          <p:nvPr/>
        </p:nvCxnSpPr>
        <p:spPr>
          <a:xfrm>
            <a:off x="3276600" y="1482299"/>
            <a:ext cx="229761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1"/>
            <a:endCxn id="7" idx="3"/>
          </p:cNvCxnSpPr>
          <p:nvPr/>
        </p:nvCxnSpPr>
        <p:spPr>
          <a:xfrm>
            <a:off x="5940873" y="1482299"/>
            <a:ext cx="243406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05740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62894" y="762000"/>
            <a:ext cx="115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conqueror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69320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John 3:1-7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32778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Berlin Sans FB Demi" panose="020E0802020502020306" pitchFamily="34" charset="0"/>
              </a:rPr>
              <a:t>TRUTH (3:3)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“Most </a:t>
            </a:r>
            <a:r>
              <a:rPr lang="en-US" dirty="0"/>
              <a:t>assuredly, I say to you, unless one is born again, he cannot see the kingdom of </a:t>
            </a:r>
            <a:r>
              <a:rPr lang="en-US" dirty="0" smtClean="0"/>
              <a:t>God.”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Berlin Sans FB Demi" panose="020E0802020502020306" pitchFamily="34" charset="0"/>
              </a:rPr>
              <a:t>MISUNDERSTOOD (3:4)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“How </a:t>
            </a:r>
            <a:r>
              <a:rPr lang="en-US" dirty="0"/>
              <a:t>can a man be born when he is old? Can he enter a second time into his mother’s womb and be born</a:t>
            </a:r>
            <a:r>
              <a:rPr lang="en-US" dirty="0" smtClean="0"/>
              <a:t>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572780"/>
            <a:ext cx="149111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rgbClr val="FFFF00"/>
                </a:solidFill>
              </a:rPr>
              <a:t>1. </a:t>
            </a:r>
            <a:r>
              <a:rPr lang="en-US" sz="2800" dirty="0" smtClean="0"/>
              <a:t>Serious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31111" y="5572780"/>
            <a:ext cx="113364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aseline="30000" dirty="0">
                <a:solidFill>
                  <a:srgbClr val="FFFF00"/>
                </a:solidFill>
              </a:rPr>
              <a:t>2</a:t>
            </a:r>
            <a:r>
              <a:rPr lang="en-US" sz="2800" baseline="30000" dirty="0" smtClean="0">
                <a:solidFill>
                  <a:srgbClr val="FFFF00"/>
                </a:solidFill>
              </a:rPr>
              <a:t>. </a:t>
            </a:r>
            <a:r>
              <a:rPr lang="en-US" sz="2800" dirty="0" smtClean="0"/>
              <a:t>Birth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572780"/>
            <a:ext cx="1234377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rgbClr val="FFFF00"/>
                </a:solidFill>
              </a:rPr>
              <a:t>3. </a:t>
            </a:r>
            <a:r>
              <a:rPr lang="en-US" sz="2800" dirty="0" smtClean="0"/>
              <a:t>Again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00974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5572780"/>
            <a:ext cx="170899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rgbClr val="FFFF00"/>
                </a:solidFill>
              </a:rPr>
              <a:t>4. </a:t>
            </a:r>
            <a:r>
              <a:rPr lang="en-US" sz="2800" dirty="0" smtClean="0"/>
              <a:t>Kingdom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009742"/>
            <a:ext cx="206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pc="300" dirty="0" smtClean="0"/>
              <a:t>COMPONENTS:</a:t>
            </a:r>
            <a:endParaRPr lang="en-US" b="1" spc="300" dirty="0"/>
          </a:p>
        </p:txBody>
      </p:sp>
    </p:spTree>
    <p:extLst>
      <p:ext uri="{BB962C8B-B14F-4D97-AF65-F5344CB8AC3E}">
        <p14:creationId xmlns:p14="http://schemas.microsoft.com/office/powerpoint/2010/main" val="2841336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chment">
  <a:themeElements>
    <a:clrScheme name="">
      <a:dk1>
        <a:srgbClr val="2F1A14"/>
      </a:dk1>
      <a:lt1>
        <a:srgbClr val="D0E5EB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Center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nk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efault - Title and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efault - Two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wo Content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wo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Default - Title Onl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Only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- 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efault - 1_Section 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Section Header">
      <a:majorFont>
        <a:latin typeface="Constantia"/>
        <a:ea typeface="ヒラギノ角ゴ ProN W3"/>
        <a:cs typeface="ヒラギノ角ゴ ProN W3"/>
      </a:majorFont>
      <a:minorFont>
        <a:latin typeface="Constantia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1_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Default - Title and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Default - 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2F1A14"/>
      </a:dk1>
      <a:lt1>
        <a:srgbClr val="D0E5EB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Bullets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hoto - Horizontal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matalic_Purpl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&amp; Bullets copy 2">
  <a:themeElements>
    <a:clrScheme name="Title &amp; Bullets copy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Left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2 Column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, Bullets &amp; Photo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Right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parchment</Template>
  <TotalTime>2164</TotalTime>
  <Words>417</Words>
  <Application>Microsoft Office PowerPoint</Application>
  <PresentationFormat>On-screen Show (4:3)</PresentationFormat>
  <Paragraphs>66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12</vt:i4>
      </vt:variant>
    </vt:vector>
  </HeadingPairs>
  <TitlesOfParts>
    <vt:vector size="49" baseType="lpstr">
      <vt:lpstr>Arial</vt:lpstr>
      <vt:lpstr>Wingdings 2</vt:lpstr>
      <vt:lpstr>Wingdings</vt:lpstr>
      <vt:lpstr>ヒラギノ角ゴ ProN W3</vt:lpstr>
      <vt:lpstr>ヒラギノ角ゴ ProN W6</vt:lpstr>
      <vt:lpstr>Constantia</vt:lpstr>
      <vt:lpstr>Adobe Devanagari</vt:lpstr>
      <vt:lpstr>Papyrus</vt:lpstr>
      <vt:lpstr>ＭＳ Ｐゴシック</vt:lpstr>
      <vt:lpstr>Aharoni</vt:lpstr>
      <vt:lpstr>Courier New</vt:lpstr>
      <vt:lpstr>Constantia Bold</vt:lpstr>
      <vt:lpstr>Berlin Sans FB Demi</vt:lpstr>
      <vt:lpstr>Calibri</vt:lpstr>
      <vt:lpstr>parchment</vt:lpstr>
      <vt:lpstr>Title &amp; Bullets</vt:lpstr>
      <vt:lpstr>Title &amp; Bullets copy 2</vt:lpstr>
      <vt:lpstr>Title &amp; Bullets - Left</vt:lpstr>
      <vt:lpstr>Title &amp; Bullets - 2 Column</vt:lpstr>
      <vt:lpstr>Title, Bullets &amp; Photo</vt:lpstr>
      <vt:lpstr>Title &amp; Bullets - Right</vt:lpstr>
      <vt:lpstr>Photo - Vertical</vt:lpstr>
      <vt:lpstr>Title - Top</vt:lpstr>
      <vt:lpstr>Title &amp; Subtitle</vt:lpstr>
      <vt:lpstr>Title - Center</vt:lpstr>
      <vt:lpstr>Blank</vt:lpstr>
      <vt:lpstr>Default - Title and Content</vt:lpstr>
      <vt:lpstr>Default - Two Content</vt:lpstr>
      <vt:lpstr>Default - Title Only</vt:lpstr>
      <vt:lpstr>Default - Blank</vt:lpstr>
      <vt:lpstr>Default - 1_Section Header</vt:lpstr>
      <vt:lpstr>1_Default - Title and Content</vt:lpstr>
      <vt:lpstr>1_Default - Blank</vt:lpstr>
      <vt:lpstr>Bullets</vt:lpstr>
      <vt:lpstr>Photo - Horizontal</vt:lpstr>
      <vt:lpstr>matalic_Purple</vt:lpstr>
      <vt:lpstr>White with Courier font for code slides</vt:lpstr>
      <vt:lpstr>Truth Misunderstood (part 1)</vt:lpstr>
      <vt:lpstr>The Truth Was Often Misunderstood In Bible Times</vt:lpstr>
      <vt:lpstr>Pictures of Truth Misunderstood</vt:lpstr>
      <vt:lpstr>Pictures of Truth Misunderstood</vt:lpstr>
      <vt:lpstr>Pictures of Truth Misunderstood</vt:lpstr>
      <vt:lpstr>Pictures of Truth Misunderstood</vt:lpstr>
      <vt:lpstr>Despite That Truth Was Often Misunderstood</vt:lpstr>
      <vt:lpstr>John 3:1-7</vt:lpstr>
      <vt:lpstr>John 3:1-7</vt:lpstr>
      <vt:lpstr>John 3:1-7</vt:lpstr>
      <vt:lpstr>Truth Compared</vt:lpstr>
      <vt:lpstr>Truth Compared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62</cp:revision>
  <dcterms:created xsi:type="dcterms:W3CDTF">2014-06-10T15:54:59Z</dcterms:created>
  <dcterms:modified xsi:type="dcterms:W3CDTF">2014-06-14T21:30:55Z</dcterms:modified>
</cp:coreProperties>
</file>